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Lst>
  <p:sldSz cy="5143500" cx="9144000"/>
  <p:notesSz cx="6858000" cy="9144000"/>
  <p:embeddedFontLst>
    <p:embeddedFont>
      <p:font typeface="Roboto Slab"/>
      <p:regular r:id="rId16"/>
      <p:bold r:id="rId17"/>
    </p:embeddedFont>
    <p:embeddedFont>
      <p:font typeface="Lato"/>
      <p:regular r:id="rId18"/>
      <p:bold r:id="rId19"/>
      <p:italic r:id="rId20"/>
      <p:boldItalic r:id="rId21"/>
    </p:embeddedFont>
    <p:embeddedFont>
      <p:font typeface="Varela Round"/>
      <p:regular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Lato-italic.fntdata"/><Relationship Id="rId11" Type="http://schemas.openxmlformats.org/officeDocument/2006/relationships/slide" Target="slides/slide7.xml"/><Relationship Id="rId22" Type="http://schemas.openxmlformats.org/officeDocument/2006/relationships/font" Target="fonts/VarelaRound-regular.fntdata"/><Relationship Id="rId10" Type="http://schemas.openxmlformats.org/officeDocument/2006/relationships/slide" Target="slides/slide6.xml"/><Relationship Id="rId21" Type="http://schemas.openxmlformats.org/officeDocument/2006/relationships/font" Target="fonts/Lato-boldItalic.fntdata"/><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font" Target="fonts/RobotoSlab-bold.fntdata"/><Relationship Id="rId16" Type="http://schemas.openxmlformats.org/officeDocument/2006/relationships/font" Target="fonts/RobotoSlab-regular.fntdata"/><Relationship Id="rId5" Type="http://schemas.openxmlformats.org/officeDocument/2006/relationships/slide" Target="slides/slide1.xml"/><Relationship Id="rId19" Type="http://schemas.openxmlformats.org/officeDocument/2006/relationships/font" Target="fonts/Lato-bold.fntdata"/><Relationship Id="rId6" Type="http://schemas.openxmlformats.org/officeDocument/2006/relationships/slide" Target="slides/slide2.xml"/><Relationship Id="rId18" Type="http://schemas.openxmlformats.org/officeDocument/2006/relationships/font" Target="fonts/Lato-regular.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35f391192_0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35f391192_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35f391192_0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62" name="Google Shape;262;g35f391192_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b5ddf26088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70" name="Google Shape;270;gb5ddf2608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aff1c3a24d_0_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aff1c3a24d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ba83701681_0_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ba83701681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ba83701681_0_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ba83701681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b5d7221077_0_5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b5d7221077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ba83701681_0_2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ba83701681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df8703dd9d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df8703dd9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ba83701681_0_2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54" name="Google Shape;254;gba83701681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8" name="Shape 8"/>
        <p:cNvGrpSpPr/>
        <p:nvPr/>
      </p:nvGrpSpPr>
      <p:grpSpPr>
        <a:xfrm>
          <a:off x="0" y="0"/>
          <a:ext cx="0" cy="0"/>
          <a:chOff x="0" y="0"/>
          <a:chExt cx="0" cy="0"/>
        </a:xfrm>
      </p:grpSpPr>
      <p:sp>
        <p:nvSpPr>
          <p:cNvPr id="9" name="Google Shape;9;p2"/>
          <p:cNvSpPr/>
          <p:nvPr/>
        </p:nvSpPr>
        <p:spPr>
          <a:xfrm>
            <a:off x="-25" y="0"/>
            <a:ext cx="9144000" cy="5143500"/>
          </a:xfrm>
          <a:prstGeom prst="rect">
            <a:avLst/>
          </a:prstGeom>
          <a:gradFill>
            <a:gsLst>
              <a:gs pos="0">
                <a:srgbClr val="000000">
                  <a:alpha val="0"/>
                </a:srgbClr>
              </a:gs>
              <a:gs pos="100000">
                <a:srgbClr val="000000">
                  <a:alpha val="29803"/>
                </a:srgbClr>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0" name="Google Shape;10;p2"/>
          <p:cNvSpPr txBox="1"/>
          <p:nvPr>
            <p:ph type="ctrTitle"/>
          </p:nvPr>
        </p:nvSpPr>
        <p:spPr>
          <a:xfrm>
            <a:off x="2068850" y="1991825"/>
            <a:ext cx="5006400" cy="1159800"/>
          </a:xfrm>
          <a:prstGeom prst="rect">
            <a:avLst/>
          </a:prstGeom>
        </p:spPr>
        <p:txBody>
          <a:bodyPr anchorCtr="0" anchor="ctr" bIns="91425" lIns="91425" spcFirstLastPara="1" rIns="91425" wrap="square" tIns="91425">
            <a:noAutofit/>
          </a:bodyPr>
          <a:lstStyle>
            <a:lvl1pPr lvl="0" algn="ctr">
              <a:spcBef>
                <a:spcPts val="0"/>
              </a:spcBef>
              <a:spcAft>
                <a:spcPts val="0"/>
              </a:spcAft>
              <a:buSzPts val="4800"/>
              <a:buFont typeface="Roboto Slab"/>
              <a:buNone/>
              <a:defRPr sz="4800">
                <a:latin typeface="Roboto Slab"/>
                <a:ea typeface="Roboto Slab"/>
                <a:cs typeface="Roboto Slab"/>
                <a:sym typeface="Roboto Slab"/>
              </a:defRPr>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1" name="Google Shape;11;p2"/>
          <p:cNvSpPr/>
          <p:nvPr/>
        </p:nvSpPr>
        <p:spPr>
          <a:xfrm>
            <a:off x="7613863" y="4623011"/>
            <a:ext cx="559200" cy="559200"/>
          </a:xfrm>
          <a:prstGeom prst="donut">
            <a:avLst>
              <a:gd fmla="val 31040" name="adj"/>
            </a:avLst>
          </a:prstGeom>
          <a:solidFill>
            <a:srgbClr val="FFFFFF">
              <a:alpha val="242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rot="2700000">
            <a:off x="24133" y="2719061"/>
            <a:ext cx="542634" cy="542634"/>
          </a:xfrm>
          <a:prstGeom prst="frame">
            <a:avLst>
              <a:gd fmla="val 28897" name="adj1"/>
            </a:avLst>
          </a:prstGeom>
          <a:solidFill>
            <a:srgbClr val="FFFFFF">
              <a:alpha val="242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2700000">
            <a:off x="8500119" y="1033337"/>
            <a:ext cx="805677" cy="805677"/>
          </a:xfrm>
          <a:prstGeom prst="mathMultiply">
            <a:avLst>
              <a:gd fmla="val 23520" name="adj1"/>
            </a:avLst>
          </a:prstGeom>
          <a:solidFill>
            <a:srgbClr val="FFFFFF">
              <a:alpha val="242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a:off x="544450" y="1432591"/>
            <a:ext cx="625800" cy="625800"/>
          </a:xfrm>
          <a:prstGeom prst="donut">
            <a:avLst>
              <a:gd fmla="val 31040" name="adj"/>
            </a:avLst>
          </a:prstGeom>
          <a:solidFill>
            <a:srgbClr val="FFFFFF">
              <a:alpha val="242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rot="-1799860">
            <a:off x="8472675" y="3105703"/>
            <a:ext cx="607243" cy="607243"/>
          </a:xfrm>
          <a:prstGeom prst="frame">
            <a:avLst>
              <a:gd fmla="val 28897" name="adj1"/>
            </a:avLst>
          </a:prstGeom>
          <a:solidFill>
            <a:srgbClr val="FFFFFF">
              <a:alpha val="242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rot="-1527899">
            <a:off x="453203" y="3864921"/>
            <a:ext cx="901480" cy="901480"/>
          </a:xfrm>
          <a:prstGeom prst="mathMultiply">
            <a:avLst>
              <a:gd fmla="val 23520" name="adj1"/>
            </a:avLst>
          </a:prstGeom>
          <a:solidFill>
            <a:srgbClr val="FFFFFF">
              <a:alpha val="242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1775778" y="3374078"/>
            <a:ext cx="450000" cy="450000"/>
          </a:xfrm>
          <a:prstGeom prst="donut">
            <a:avLst>
              <a:gd fmla="val 31040" name="adj"/>
            </a:avLst>
          </a:prstGeom>
          <a:solidFill>
            <a:srgbClr val="FFFFFF">
              <a:alpha val="242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2"/>
          <p:cNvSpPr/>
          <p:nvPr/>
        </p:nvSpPr>
        <p:spPr>
          <a:xfrm>
            <a:off x="7505617" y="831025"/>
            <a:ext cx="436800" cy="436800"/>
          </a:xfrm>
          <a:prstGeom prst="frame">
            <a:avLst>
              <a:gd fmla="val 28897" name="adj1"/>
            </a:avLst>
          </a:prstGeom>
          <a:solidFill>
            <a:srgbClr val="FFFFFF">
              <a:alpha val="242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2"/>
          <p:cNvSpPr/>
          <p:nvPr/>
        </p:nvSpPr>
        <p:spPr>
          <a:xfrm rot="-722907">
            <a:off x="1483696" y="647226"/>
            <a:ext cx="648178" cy="648178"/>
          </a:xfrm>
          <a:prstGeom prst="mathMultiply">
            <a:avLst>
              <a:gd fmla="val 23520" name="adj1"/>
            </a:avLst>
          </a:prstGeom>
          <a:solidFill>
            <a:srgbClr val="FFFFFF">
              <a:alpha val="242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6772950" y="-36363"/>
            <a:ext cx="398100" cy="398100"/>
          </a:xfrm>
          <a:prstGeom prst="donut">
            <a:avLst>
              <a:gd fmla="val 31040" name="adj"/>
            </a:avLst>
          </a:prstGeom>
          <a:solidFill>
            <a:srgbClr val="FFFFFF">
              <a:alpha val="242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rot="1498435">
            <a:off x="553712" y="273510"/>
            <a:ext cx="386542" cy="386542"/>
          </a:xfrm>
          <a:prstGeom prst="frame">
            <a:avLst>
              <a:gd fmla="val 28897" name="adj1"/>
            </a:avLst>
          </a:prstGeom>
          <a:solidFill>
            <a:srgbClr val="FFFFFF">
              <a:alpha val="242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a:off x="7040268" y="3312272"/>
            <a:ext cx="573600" cy="573600"/>
          </a:xfrm>
          <a:prstGeom prst="mathMultiply">
            <a:avLst>
              <a:gd fmla="val 23520" name="adj1"/>
            </a:avLst>
          </a:prstGeom>
          <a:solidFill>
            <a:srgbClr val="FFFFFF">
              <a:alpha val="242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2"/>
          <p:cNvSpPr/>
          <p:nvPr/>
        </p:nvSpPr>
        <p:spPr>
          <a:xfrm>
            <a:off x="2893300" y="209975"/>
            <a:ext cx="268200" cy="268200"/>
          </a:xfrm>
          <a:prstGeom prst="donut">
            <a:avLst>
              <a:gd fmla="val 31040" name="adj"/>
            </a:avLst>
          </a:prstGeom>
          <a:solidFill>
            <a:srgbClr val="FFFFFF">
              <a:alpha val="242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2423393" y="4259284"/>
            <a:ext cx="260100" cy="260100"/>
          </a:xfrm>
          <a:prstGeom prst="frame">
            <a:avLst>
              <a:gd fmla="val 28897" name="adj1"/>
            </a:avLst>
          </a:prstGeom>
          <a:solidFill>
            <a:srgbClr val="FFFFFF">
              <a:alpha val="242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4029015" y="425479"/>
            <a:ext cx="386100" cy="386100"/>
          </a:xfrm>
          <a:prstGeom prst="mathMultiply">
            <a:avLst>
              <a:gd fmla="val 23520" name="adj1"/>
            </a:avLst>
          </a:prstGeom>
          <a:solidFill>
            <a:srgbClr val="FFFFFF">
              <a:alpha val="242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p:nvPr/>
        </p:nvSpPr>
        <p:spPr>
          <a:xfrm>
            <a:off x="7701275" y="2148500"/>
            <a:ext cx="268200" cy="268200"/>
          </a:xfrm>
          <a:prstGeom prst="donut">
            <a:avLst>
              <a:gd fmla="val 31040" name="adj"/>
            </a:avLst>
          </a:prstGeom>
          <a:solidFill>
            <a:srgbClr val="FFFFFF">
              <a:alpha val="242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
          <p:cNvSpPr/>
          <p:nvPr/>
        </p:nvSpPr>
        <p:spPr>
          <a:xfrm>
            <a:off x="3415225" y="4449550"/>
            <a:ext cx="268200" cy="268200"/>
          </a:xfrm>
          <a:prstGeom prst="donut">
            <a:avLst>
              <a:gd fmla="val 31040" name="adj"/>
            </a:avLst>
          </a:prstGeom>
          <a:solidFill>
            <a:srgbClr val="FFFFFF">
              <a:alpha val="242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1479240" y="2220579"/>
            <a:ext cx="386100" cy="386100"/>
          </a:xfrm>
          <a:prstGeom prst="mathMultiply">
            <a:avLst>
              <a:gd fmla="val 23520" name="adj1"/>
            </a:avLst>
          </a:prstGeom>
          <a:solidFill>
            <a:srgbClr val="FFFFFF">
              <a:alpha val="242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5371265" y="4390604"/>
            <a:ext cx="386100" cy="386100"/>
          </a:xfrm>
          <a:prstGeom prst="mathMultiply">
            <a:avLst>
              <a:gd fmla="val 23520" name="adj1"/>
            </a:avLst>
          </a:prstGeom>
          <a:solidFill>
            <a:srgbClr val="FFFFFF">
              <a:alpha val="242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2"/>
          <p:cNvSpPr/>
          <p:nvPr/>
        </p:nvSpPr>
        <p:spPr>
          <a:xfrm rot="-2700000">
            <a:off x="6337338" y="4348472"/>
            <a:ext cx="260074" cy="260074"/>
          </a:xfrm>
          <a:prstGeom prst="frame">
            <a:avLst>
              <a:gd fmla="val 28897" name="adj1"/>
            </a:avLst>
          </a:prstGeom>
          <a:solidFill>
            <a:srgbClr val="FFFFFF">
              <a:alpha val="242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2"/>
          <p:cNvSpPr/>
          <p:nvPr/>
        </p:nvSpPr>
        <p:spPr>
          <a:xfrm>
            <a:off x="5567943" y="263309"/>
            <a:ext cx="260100" cy="260100"/>
          </a:xfrm>
          <a:prstGeom prst="frame">
            <a:avLst>
              <a:gd fmla="val 28897" name="adj1"/>
            </a:avLst>
          </a:prstGeom>
          <a:solidFill>
            <a:srgbClr val="FFFFFF">
              <a:alpha val="242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without decoration">
  <p:cSld name="BLANK_1">
    <p:spTree>
      <p:nvGrpSpPr>
        <p:cNvPr id="191" name="Shape 191"/>
        <p:cNvGrpSpPr/>
        <p:nvPr/>
      </p:nvGrpSpPr>
      <p:grpSpPr>
        <a:xfrm>
          <a:off x="0" y="0"/>
          <a:ext cx="0" cy="0"/>
          <a:chOff x="0" y="0"/>
          <a:chExt cx="0" cy="0"/>
        </a:xfrm>
      </p:grpSpPr>
      <p:sp>
        <p:nvSpPr>
          <p:cNvPr id="192" name="Google Shape;192;p11"/>
          <p:cNvSpPr/>
          <p:nvPr/>
        </p:nvSpPr>
        <p:spPr>
          <a:xfrm>
            <a:off x="-25" y="0"/>
            <a:ext cx="9144000" cy="5143500"/>
          </a:xfrm>
          <a:prstGeom prst="rect">
            <a:avLst/>
          </a:prstGeom>
          <a:gradFill>
            <a:gsLst>
              <a:gs pos="0">
                <a:srgbClr val="000000">
                  <a:alpha val="0"/>
                </a:srgbClr>
              </a:gs>
              <a:gs pos="100000">
                <a:srgbClr val="000000">
                  <a:alpha val="29803"/>
                </a:srgbClr>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spTree>
      <p:nvGrpSpPr>
        <p:cNvPr id="32" name="Shape 32"/>
        <p:cNvGrpSpPr/>
        <p:nvPr/>
      </p:nvGrpSpPr>
      <p:grpSpPr>
        <a:xfrm>
          <a:off x="0" y="0"/>
          <a:ext cx="0" cy="0"/>
          <a:chOff x="0" y="0"/>
          <a:chExt cx="0" cy="0"/>
        </a:xfrm>
      </p:grpSpPr>
      <p:sp>
        <p:nvSpPr>
          <p:cNvPr id="33" name="Google Shape;33;p3"/>
          <p:cNvSpPr/>
          <p:nvPr/>
        </p:nvSpPr>
        <p:spPr>
          <a:xfrm>
            <a:off x="-25" y="0"/>
            <a:ext cx="9144000" cy="5143500"/>
          </a:xfrm>
          <a:prstGeom prst="rect">
            <a:avLst/>
          </a:prstGeom>
          <a:gradFill>
            <a:gsLst>
              <a:gs pos="0">
                <a:srgbClr val="000000">
                  <a:alpha val="0"/>
                </a:srgbClr>
              </a:gs>
              <a:gs pos="100000">
                <a:srgbClr val="000000">
                  <a:alpha val="29803"/>
                </a:srgbClr>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4" name="Google Shape;34;p3"/>
          <p:cNvSpPr/>
          <p:nvPr/>
        </p:nvSpPr>
        <p:spPr>
          <a:xfrm>
            <a:off x="7613863" y="4623011"/>
            <a:ext cx="559200" cy="559200"/>
          </a:xfrm>
          <a:prstGeom prst="donut">
            <a:avLst>
              <a:gd fmla="val 31040" name="adj"/>
            </a:avLst>
          </a:prstGeom>
          <a:solidFill>
            <a:srgbClr val="FFFFFF">
              <a:alpha val="242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3"/>
          <p:cNvSpPr/>
          <p:nvPr/>
        </p:nvSpPr>
        <p:spPr>
          <a:xfrm rot="2700000">
            <a:off x="24133" y="2719061"/>
            <a:ext cx="542634" cy="542634"/>
          </a:xfrm>
          <a:prstGeom prst="frame">
            <a:avLst>
              <a:gd fmla="val 28897" name="adj1"/>
            </a:avLst>
          </a:prstGeom>
          <a:solidFill>
            <a:srgbClr val="FFFFFF">
              <a:alpha val="242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3"/>
          <p:cNvSpPr/>
          <p:nvPr/>
        </p:nvSpPr>
        <p:spPr>
          <a:xfrm rot="2700000">
            <a:off x="8500119" y="1033337"/>
            <a:ext cx="805677" cy="805677"/>
          </a:xfrm>
          <a:prstGeom prst="mathMultiply">
            <a:avLst>
              <a:gd fmla="val 23520" name="adj1"/>
            </a:avLst>
          </a:prstGeom>
          <a:solidFill>
            <a:srgbClr val="FFFFFF">
              <a:alpha val="242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3"/>
          <p:cNvSpPr/>
          <p:nvPr/>
        </p:nvSpPr>
        <p:spPr>
          <a:xfrm>
            <a:off x="544450" y="1432591"/>
            <a:ext cx="625800" cy="625800"/>
          </a:xfrm>
          <a:prstGeom prst="donut">
            <a:avLst>
              <a:gd fmla="val 31040" name="adj"/>
            </a:avLst>
          </a:prstGeom>
          <a:solidFill>
            <a:srgbClr val="FFFFFF">
              <a:alpha val="242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3"/>
          <p:cNvSpPr/>
          <p:nvPr/>
        </p:nvSpPr>
        <p:spPr>
          <a:xfrm rot="-1799860">
            <a:off x="8472675" y="3105703"/>
            <a:ext cx="607243" cy="607243"/>
          </a:xfrm>
          <a:prstGeom prst="frame">
            <a:avLst>
              <a:gd fmla="val 28897" name="adj1"/>
            </a:avLst>
          </a:prstGeom>
          <a:solidFill>
            <a:srgbClr val="FFFFFF">
              <a:alpha val="242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3"/>
          <p:cNvSpPr/>
          <p:nvPr/>
        </p:nvSpPr>
        <p:spPr>
          <a:xfrm rot="-1527899">
            <a:off x="453203" y="3864921"/>
            <a:ext cx="901480" cy="901480"/>
          </a:xfrm>
          <a:prstGeom prst="mathMultiply">
            <a:avLst>
              <a:gd fmla="val 23520" name="adj1"/>
            </a:avLst>
          </a:prstGeom>
          <a:solidFill>
            <a:srgbClr val="FFFFFF">
              <a:alpha val="242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3"/>
          <p:cNvSpPr/>
          <p:nvPr/>
        </p:nvSpPr>
        <p:spPr>
          <a:xfrm>
            <a:off x="1775778" y="3374078"/>
            <a:ext cx="450000" cy="450000"/>
          </a:xfrm>
          <a:prstGeom prst="donut">
            <a:avLst>
              <a:gd fmla="val 31040" name="adj"/>
            </a:avLst>
          </a:prstGeom>
          <a:solidFill>
            <a:srgbClr val="FFFFFF">
              <a:alpha val="242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3"/>
          <p:cNvSpPr/>
          <p:nvPr/>
        </p:nvSpPr>
        <p:spPr>
          <a:xfrm>
            <a:off x="7505617" y="831025"/>
            <a:ext cx="436800" cy="436800"/>
          </a:xfrm>
          <a:prstGeom prst="frame">
            <a:avLst>
              <a:gd fmla="val 28897" name="adj1"/>
            </a:avLst>
          </a:prstGeom>
          <a:solidFill>
            <a:srgbClr val="FFFFFF">
              <a:alpha val="242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3"/>
          <p:cNvSpPr/>
          <p:nvPr/>
        </p:nvSpPr>
        <p:spPr>
          <a:xfrm rot="-722907">
            <a:off x="1483696" y="647226"/>
            <a:ext cx="648178" cy="648178"/>
          </a:xfrm>
          <a:prstGeom prst="mathMultiply">
            <a:avLst>
              <a:gd fmla="val 23520" name="adj1"/>
            </a:avLst>
          </a:prstGeom>
          <a:solidFill>
            <a:srgbClr val="FFFFFF">
              <a:alpha val="242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3"/>
          <p:cNvSpPr/>
          <p:nvPr/>
        </p:nvSpPr>
        <p:spPr>
          <a:xfrm>
            <a:off x="6772950" y="-36363"/>
            <a:ext cx="398100" cy="398100"/>
          </a:xfrm>
          <a:prstGeom prst="donut">
            <a:avLst>
              <a:gd fmla="val 31040" name="adj"/>
            </a:avLst>
          </a:prstGeom>
          <a:solidFill>
            <a:srgbClr val="FFFFFF">
              <a:alpha val="242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3"/>
          <p:cNvSpPr/>
          <p:nvPr/>
        </p:nvSpPr>
        <p:spPr>
          <a:xfrm rot="1498435">
            <a:off x="553712" y="273510"/>
            <a:ext cx="386542" cy="386542"/>
          </a:xfrm>
          <a:prstGeom prst="frame">
            <a:avLst>
              <a:gd fmla="val 28897" name="adj1"/>
            </a:avLst>
          </a:prstGeom>
          <a:solidFill>
            <a:srgbClr val="FFFFFF">
              <a:alpha val="242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3"/>
          <p:cNvSpPr/>
          <p:nvPr/>
        </p:nvSpPr>
        <p:spPr>
          <a:xfrm>
            <a:off x="7040268" y="3312272"/>
            <a:ext cx="573600" cy="573600"/>
          </a:xfrm>
          <a:prstGeom prst="mathMultiply">
            <a:avLst>
              <a:gd fmla="val 23520" name="adj1"/>
            </a:avLst>
          </a:prstGeom>
          <a:solidFill>
            <a:srgbClr val="FFFFFF">
              <a:alpha val="242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3"/>
          <p:cNvSpPr/>
          <p:nvPr/>
        </p:nvSpPr>
        <p:spPr>
          <a:xfrm>
            <a:off x="2893300" y="209975"/>
            <a:ext cx="268200" cy="268200"/>
          </a:xfrm>
          <a:prstGeom prst="donut">
            <a:avLst>
              <a:gd fmla="val 31040" name="adj"/>
            </a:avLst>
          </a:prstGeom>
          <a:solidFill>
            <a:srgbClr val="FFFFFF">
              <a:alpha val="242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3"/>
          <p:cNvSpPr/>
          <p:nvPr/>
        </p:nvSpPr>
        <p:spPr>
          <a:xfrm>
            <a:off x="2423393" y="4259284"/>
            <a:ext cx="260100" cy="260100"/>
          </a:xfrm>
          <a:prstGeom prst="frame">
            <a:avLst>
              <a:gd fmla="val 28897" name="adj1"/>
            </a:avLst>
          </a:prstGeom>
          <a:solidFill>
            <a:srgbClr val="FFFFFF">
              <a:alpha val="242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3"/>
          <p:cNvSpPr/>
          <p:nvPr/>
        </p:nvSpPr>
        <p:spPr>
          <a:xfrm>
            <a:off x="4029015" y="425479"/>
            <a:ext cx="386100" cy="386100"/>
          </a:xfrm>
          <a:prstGeom prst="mathMultiply">
            <a:avLst>
              <a:gd fmla="val 23520" name="adj1"/>
            </a:avLst>
          </a:prstGeom>
          <a:solidFill>
            <a:srgbClr val="FFFFFF">
              <a:alpha val="242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3"/>
          <p:cNvSpPr/>
          <p:nvPr/>
        </p:nvSpPr>
        <p:spPr>
          <a:xfrm>
            <a:off x="7701275" y="2148500"/>
            <a:ext cx="268200" cy="268200"/>
          </a:xfrm>
          <a:prstGeom prst="donut">
            <a:avLst>
              <a:gd fmla="val 31040" name="adj"/>
            </a:avLst>
          </a:prstGeom>
          <a:solidFill>
            <a:srgbClr val="FFFFFF">
              <a:alpha val="242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3"/>
          <p:cNvSpPr/>
          <p:nvPr/>
        </p:nvSpPr>
        <p:spPr>
          <a:xfrm>
            <a:off x="3415225" y="4449550"/>
            <a:ext cx="268200" cy="268200"/>
          </a:xfrm>
          <a:prstGeom prst="donut">
            <a:avLst>
              <a:gd fmla="val 31040" name="adj"/>
            </a:avLst>
          </a:prstGeom>
          <a:solidFill>
            <a:srgbClr val="FFFFFF">
              <a:alpha val="242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3"/>
          <p:cNvSpPr/>
          <p:nvPr/>
        </p:nvSpPr>
        <p:spPr>
          <a:xfrm>
            <a:off x="1479240" y="2220579"/>
            <a:ext cx="386100" cy="386100"/>
          </a:xfrm>
          <a:prstGeom prst="mathMultiply">
            <a:avLst>
              <a:gd fmla="val 23520" name="adj1"/>
            </a:avLst>
          </a:prstGeom>
          <a:solidFill>
            <a:srgbClr val="FFFFFF">
              <a:alpha val="242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3"/>
          <p:cNvSpPr/>
          <p:nvPr/>
        </p:nvSpPr>
        <p:spPr>
          <a:xfrm>
            <a:off x="5371265" y="4390604"/>
            <a:ext cx="386100" cy="386100"/>
          </a:xfrm>
          <a:prstGeom prst="mathMultiply">
            <a:avLst>
              <a:gd fmla="val 23520" name="adj1"/>
            </a:avLst>
          </a:prstGeom>
          <a:solidFill>
            <a:srgbClr val="FFFFFF">
              <a:alpha val="242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3"/>
          <p:cNvSpPr/>
          <p:nvPr/>
        </p:nvSpPr>
        <p:spPr>
          <a:xfrm rot="-2700000">
            <a:off x="6337338" y="4348472"/>
            <a:ext cx="260074" cy="260074"/>
          </a:xfrm>
          <a:prstGeom prst="frame">
            <a:avLst>
              <a:gd fmla="val 28897" name="adj1"/>
            </a:avLst>
          </a:prstGeom>
          <a:solidFill>
            <a:srgbClr val="FFFFFF">
              <a:alpha val="242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3"/>
          <p:cNvSpPr/>
          <p:nvPr/>
        </p:nvSpPr>
        <p:spPr>
          <a:xfrm>
            <a:off x="5567943" y="263309"/>
            <a:ext cx="260100" cy="260100"/>
          </a:xfrm>
          <a:prstGeom prst="frame">
            <a:avLst>
              <a:gd fmla="val 28897" name="adj1"/>
            </a:avLst>
          </a:prstGeom>
          <a:solidFill>
            <a:srgbClr val="FFFFFF">
              <a:alpha val="242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3"/>
          <p:cNvSpPr txBox="1"/>
          <p:nvPr>
            <p:ph type="ctrTitle"/>
          </p:nvPr>
        </p:nvSpPr>
        <p:spPr>
          <a:xfrm>
            <a:off x="2068850" y="1354750"/>
            <a:ext cx="5006400" cy="1159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3600"/>
              <a:buFont typeface="Roboto Slab"/>
              <a:buNone/>
              <a:defRPr sz="3600">
                <a:latin typeface="Roboto Slab"/>
                <a:ea typeface="Roboto Slab"/>
                <a:cs typeface="Roboto Slab"/>
                <a:sym typeface="Roboto Slab"/>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56" name="Google Shape;56;p3"/>
          <p:cNvSpPr txBox="1"/>
          <p:nvPr>
            <p:ph idx="1" type="subTitle"/>
          </p:nvPr>
        </p:nvSpPr>
        <p:spPr>
          <a:xfrm>
            <a:off x="2961650" y="2992450"/>
            <a:ext cx="3220800" cy="784800"/>
          </a:xfrm>
          <a:prstGeom prst="rect">
            <a:avLst/>
          </a:prstGeom>
        </p:spPr>
        <p:txBody>
          <a:bodyPr anchorCtr="0" anchor="t" bIns="91425" lIns="91425" spcFirstLastPara="1" rIns="91425" wrap="square" tIns="91425">
            <a:noAutofit/>
          </a:bodyPr>
          <a:lstStyle>
            <a:lvl1pPr lvl="0" rtl="0" algn="ctr">
              <a:spcBef>
                <a:spcPts val="0"/>
              </a:spcBef>
              <a:spcAft>
                <a:spcPts val="0"/>
              </a:spcAft>
              <a:buClr>
                <a:srgbClr val="434343"/>
              </a:buClr>
              <a:buSzPts val="1800"/>
              <a:buFont typeface="Lato"/>
              <a:buNone/>
              <a:defRPr sz="1800">
                <a:solidFill>
                  <a:srgbClr val="434343"/>
                </a:solidFill>
                <a:latin typeface="Lato"/>
                <a:ea typeface="Lato"/>
                <a:cs typeface="Lato"/>
                <a:sym typeface="Lato"/>
              </a:defRPr>
            </a:lvl1pPr>
            <a:lvl2pPr lvl="1" rtl="0" algn="ctr">
              <a:spcBef>
                <a:spcPts val="0"/>
              </a:spcBef>
              <a:spcAft>
                <a:spcPts val="0"/>
              </a:spcAft>
              <a:buClr>
                <a:srgbClr val="434343"/>
              </a:buClr>
              <a:buSzPts val="1800"/>
              <a:buNone/>
              <a:defRPr sz="1800">
                <a:solidFill>
                  <a:srgbClr val="434343"/>
                </a:solidFill>
              </a:defRPr>
            </a:lvl2pPr>
            <a:lvl3pPr lvl="2" rtl="0" algn="ctr">
              <a:spcBef>
                <a:spcPts val="0"/>
              </a:spcBef>
              <a:spcAft>
                <a:spcPts val="0"/>
              </a:spcAft>
              <a:buClr>
                <a:srgbClr val="434343"/>
              </a:buClr>
              <a:buSzPts val="1800"/>
              <a:buNone/>
              <a:defRPr sz="1800">
                <a:solidFill>
                  <a:srgbClr val="434343"/>
                </a:solidFill>
              </a:defRPr>
            </a:lvl3pPr>
            <a:lvl4pPr lvl="3" rtl="0" algn="ctr">
              <a:spcBef>
                <a:spcPts val="0"/>
              </a:spcBef>
              <a:spcAft>
                <a:spcPts val="0"/>
              </a:spcAft>
              <a:buClr>
                <a:srgbClr val="434343"/>
              </a:buClr>
              <a:buSzPts val="1800"/>
              <a:buNone/>
              <a:defRPr>
                <a:solidFill>
                  <a:srgbClr val="434343"/>
                </a:solidFill>
              </a:defRPr>
            </a:lvl4pPr>
            <a:lvl5pPr lvl="4" rtl="0" algn="ctr">
              <a:spcBef>
                <a:spcPts val="0"/>
              </a:spcBef>
              <a:spcAft>
                <a:spcPts val="0"/>
              </a:spcAft>
              <a:buClr>
                <a:srgbClr val="434343"/>
              </a:buClr>
              <a:buSzPts val="1800"/>
              <a:buNone/>
              <a:defRPr>
                <a:solidFill>
                  <a:srgbClr val="434343"/>
                </a:solidFill>
              </a:defRPr>
            </a:lvl5pPr>
            <a:lvl6pPr lvl="5" rtl="0" algn="ctr">
              <a:spcBef>
                <a:spcPts val="0"/>
              </a:spcBef>
              <a:spcAft>
                <a:spcPts val="0"/>
              </a:spcAft>
              <a:buClr>
                <a:srgbClr val="434343"/>
              </a:buClr>
              <a:buSzPts val="1800"/>
              <a:buNone/>
              <a:defRPr>
                <a:solidFill>
                  <a:srgbClr val="434343"/>
                </a:solidFill>
              </a:defRPr>
            </a:lvl6pPr>
            <a:lvl7pPr lvl="6" rtl="0" algn="ctr">
              <a:spcBef>
                <a:spcPts val="0"/>
              </a:spcBef>
              <a:spcAft>
                <a:spcPts val="0"/>
              </a:spcAft>
              <a:buClr>
                <a:srgbClr val="434343"/>
              </a:buClr>
              <a:buSzPts val="1800"/>
              <a:buNone/>
              <a:defRPr>
                <a:solidFill>
                  <a:srgbClr val="434343"/>
                </a:solidFill>
              </a:defRPr>
            </a:lvl7pPr>
            <a:lvl8pPr lvl="7" rtl="0" algn="ctr">
              <a:spcBef>
                <a:spcPts val="0"/>
              </a:spcBef>
              <a:spcAft>
                <a:spcPts val="0"/>
              </a:spcAft>
              <a:buClr>
                <a:srgbClr val="434343"/>
              </a:buClr>
              <a:buSzPts val="1800"/>
              <a:buNone/>
              <a:defRPr>
                <a:solidFill>
                  <a:srgbClr val="434343"/>
                </a:solidFill>
              </a:defRPr>
            </a:lvl8pPr>
            <a:lvl9pPr lvl="8" rtl="0" algn="ctr">
              <a:spcBef>
                <a:spcPts val="0"/>
              </a:spcBef>
              <a:spcAft>
                <a:spcPts val="0"/>
              </a:spcAft>
              <a:buClr>
                <a:srgbClr val="434343"/>
              </a:buClr>
              <a:buSzPts val="1800"/>
              <a:buNone/>
              <a:defRPr>
                <a:solidFill>
                  <a:srgbClr val="434343"/>
                </a:solidFill>
              </a:defRPr>
            </a:lvl9pPr>
          </a:lstStyle>
          <a:p/>
        </p:txBody>
      </p:sp>
      <p:sp>
        <p:nvSpPr>
          <p:cNvPr id="57" name="Google Shape;57;p3"/>
          <p:cNvSpPr/>
          <p:nvPr/>
        </p:nvSpPr>
        <p:spPr>
          <a:xfrm>
            <a:off x="4409077" y="2598899"/>
            <a:ext cx="325800" cy="325800"/>
          </a:xfrm>
          <a:prstGeom prst="mathMultiply">
            <a:avLst>
              <a:gd fmla="val 23520" name="adj1"/>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bg>
      <p:bgPr>
        <a:solidFill>
          <a:srgbClr val="FFFFFF"/>
        </a:solidFill>
      </p:bgPr>
    </p:bg>
    <p:spTree>
      <p:nvGrpSpPr>
        <p:cNvPr id="58" name="Shape 58"/>
        <p:cNvGrpSpPr/>
        <p:nvPr/>
      </p:nvGrpSpPr>
      <p:grpSpPr>
        <a:xfrm>
          <a:off x="0" y="0"/>
          <a:ext cx="0" cy="0"/>
          <a:chOff x="0" y="0"/>
          <a:chExt cx="0" cy="0"/>
        </a:xfrm>
      </p:grpSpPr>
      <p:sp>
        <p:nvSpPr>
          <p:cNvPr id="59" name="Google Shape;59;p4"/>
          <p:cNvSpPr txBox="1"/>
          <p:nvPr>
            <p:ph idx="1" type="body"/>
          </p:nvPr>
        </p:nvSpPr>
        <p:spPr>
          <a:xfrm>
            <a:off x="2032675" y="2161800"/>
            <a:ext cx="5078700" cy="819900"/>
          </a:xfrm>
          <a:prstGeom prst="rect">
            <a:avLst/>
          </a:prstGeom>
        </p:spPr>
        <p:txBody>
          <a:bodyPr anchorCtr="0" anchor="ctr" bIns="91425" lIns="91425" spcFirstLastPara="1" rIns="91425" wrap="square" tIns="91425">
            <a:noAutofit/>
          </a:bodyPr>
          <a:lstStyle>
            <a:lvl1pPr indent="-381000" lvl="0" marL="457200" rtl="0" algn="ctr">
              <a:spcBef>
                <a:spcPts val="600"/>
              </a:spcBef>
              <a:spcAft>
                <a:spcPts val="0"/>
              </a:spcAft>
              <a:buSzPts val="2400"/>
              <a:buFont typeface="Lato"/>
              <a:buChar char="×"/>
              <a:defRPr i="1" sz="2400">
                <a:latin typeface="Lato"/>
                <a:ea typeface="Lato"/>
                <a:cs typeface="Lato"/>
                <a:sym typeface="Lato"/>
              </a:defRPr>
            </a:lvl1pPr>
            <a:lvl2pPr indent="-381000" lvl="1" marL="914400" rtl="0" algn="ctr">
              <a:spcBef>
                <a:spcPts val="0"/>
              </a:spcBef>
              <a:spcAft>
                <a:spcPts val="0"/>
              </a:spcAft>
              <a:buSzPts val="2400"/>
              <a:buFont typeface="Lato"/>
              <a:buChar char="×"/>
              <a:defRPr i="1">
                <a:latin typeface="Lato"/>
                <a:ea typeface="Lato"/>
                <a:cs typeface="Lato"/>
                <a:sym typeface="Lato"/>
              </a:defRPr>
            </a:lvl2pPr>
            <a:lvl3pPr indent="-381000" lvl="2" marL="1371600" rtl="0" algn="ctr">
              <a:spcBef>
                <a:spcPts val="0"/>
              </a:spcBef>
              <a:spcAft>
                <a:spcPts val="0"/>
              </a:spcAft>
              <a:buSzPts val="2400"/>
              <a:buFont typeface="Lato"/>
              <a:buChar char="×"/>
              <a:defRPr i="1">
                <a:latin typeface="Lato"/>
                <a:ea typeface="Lato"/>
                <a:cs typeface="Lato"/>
                <a:sym typeface="Lato"/>
              </a:defRPr>
            </a:lvl3pPr>
            <a:lvl4pPr indent="-381000" lvl="3" marL="1828800" rtl="0" algn="ctr">
              <a:spcBef>
                <a:spcPts val="0"/>
              </a:spcBef>
              <a:spcAft>
                <a:spcPts val="0"/>
              </a:spcAft>
              <a:buSzPts val="2400"/>
              <a:buFont typeface="Lato"/>
              <a:buChar char="×"/>
              <a:defRPr i="1" sz="2400">
                <a:latin typeface="Lato"/>
                <a:ea typeface="Lato"/>
                <a:cs typeface="Lato"/>
                <a:sym typeface="Lato"/>
              </a:defRPr>
            </a:lvl4pPr>
            <a:lvl5pPr indent="-381000" lvl="4" marL="2286000" rtl="0" algn="ctr">
              <a:spcBef>
                <a:spcPts val="0"/>
              </a:spcBef>
              <a:spcAft>
                <a:spcPts val="0"/>
              </a:spcAft>
              <a:buSzPts val="2400"/>
              <a:buFont typeface="Lato"/>
              <a:buChar char="×"/>
              <a:defRPr i="1" sz="2400">
                <a:latin typeface="Lato"/>
                <a:ea typeface="Lato"/>
                <a:cs typeface="Lato"/>
                <a:sym typeface="Lato"/>
              </a:defRPr>
            </a:lvl5pPr>
            <a:lvl6pPr indent="-381000" lvl="5" marL="2743200" rtl="0" algn="ctr">
              <a:spcBef>
                <a:spcPts val="0"/>
              </a:spcBef>
              <a:spcAft>
                <a:spcPts val="0"/>
              </a:spcAft>
              <a:buSzPts val="2400"/>
              <a:buFont typeface="Lato"/>
              <a:buChar char="×"/>
              <a:defRPr i="1" sz="2400">
                <a:latin typeface="Lato"/>
                <a:ea typeface="Lato"/>
                <a:cs typeface="Lato"/>
                <a:sym typeface="Lato"/>
              </a:defRPr>
            </a:lvl6pPr>
            <a:lvl7pPr indent="-381000" lvl="6" marL="3200400" rtl="0" algn="ctr">
              <a:spcBef>
                <a:spcPts val="0"/>
              </a:spcBef>
              <a:spcAft>
                <a:spcPts val="0"/>
              </a:spcAft>
              <a:buSzPts val="2400"/>
              <a:buFont typeface="Lato"/>
              <a:buChar char="●"/>
              <a:defRPr i="1" sz="2400">
                <a:latin typeface="Lato"/>
                <a:ea typeface="Lato"/>
                <a:cs typeface="Lato"/>
                <a:sym typeface="Lato"/>
              </a:defRPr>
            </a:lvl7pPr>
            <a:lvl8pPr indent="-381000" lvl="7" marL="3657600" rtl="0" algn="ctr">
              <a:spcBef>
                <a:spcPts val="0"/>
              </a:spcBef>
              <a:spcAft>
                <a:spcPts val="0"/>
              </a:spcAft>
              <a:buSzPts val="2400"/>
              <a:buFont typeface="Lato"/>
              <a:buChar char="○"/>
              <a:defRPr i="1" sz="2400">
                <a:latin typeface="Lato"/>
                <a:ea typeface="Lato"/>
                <a:cs typeface="Lato"/>
                <a:sym typeface="Lato"/>
              </a:defRPr>
            </a:lvl8pPr>
            <a:lvl9pPr indent="-381000" lvl="8" marL="4114800" algn="ctr">
              <a:spcBef>
                <a:spcPts val="0"/>
              </a:spcBef>
              <a:spcAft>
                <a:spcPts val="0"/>
              </a:spcAft>
              <a:buSzPts val="2400"/>
              <a:buFont typeface="Lato"/>
              <a:buChar char="■"/>
              <a:defRPr i="1" sz="2400">
                <a:latin typeface="Lato"/>
                <a:ea typeface="Lato"/>
                <a:cs typeface="Lato"/>
                <a:sym typeface="Lato"/>
              </a:defRPr>
            </a:lvl9pPr>
          </a:lstStyle>
          <a:p/>
        </p:txBody>
      </p:sp>
      <p:sp>
        <p:nvSpPr>
          <p:cNvPr id="60" name="Google Shape;60;p4"/>
          <p:cNvSpPr txBox="1"/>
          <p:nvPr/>
        </p:nvSpPr>
        <p:spPr>
          <a:xfrm>
            <a:off x="3593400" y="705169"/>
            <a:ext cx="1957200" cy="653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9600">
                <a:solidFill>
                  <a:srgbClr val="7BD100"/>
                </a:solidFill>
                <a:latin typeface="Varela Round"/>
                <a:ea typeface="Varela Round"/>
                <a:cs typeface="Varela Round"/>
                <a:sym typeface="Varela Round"/>
              </a:rPr>
              <a:t>“</a:t>
            </a:r>
            <a:endParaRPr sz="9600">
              <a:solidFill>
                <a:srgbClr val="7BD100"/>
              </a:solidFill>
              <a:latin typeface="Varela Round"/>
              <a:ea typeface="Varela Round"/>
              <a:cs typeface="Varela Round"/>
              <a:sym typeface="Varela Round"/>
            </a:endParaRPr>
          </a:p>
        </p:txBody>
      </p:sp>
      <p:sp>
        <p:nvSpPr>
          <p:cNvPr id="61" name="Google Shape;61;p4"/>
          <p:cNvSpPr/>
          <p:nvPr/>
        </p:nvSpPr>
        <p:spPr>
          <a:xfrm>
            <a:off x="7613863" y="4623011"/>
            <a:ext cx="559200" cy="559200"/>
          </a:xfrm>
          <a:prstGeom prst="donut">
            <a:avLst>
              <a:gd fmla="val 31040" name="adj"/>
            </a:avLst>
          </a:prstGeom>
          <a:solidFill>
            <a:srgbClr val="667F8C">
              <a:alpha val="15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4"/>
          <p:cNvSpPr/>
          <p:nvPr/>
        </p:nvSpPr>
        <p:spPr>
          <a:xfrm rot="2700000">
            <a:off x="24133" y="2719061"/>
            <a:ext cx="542634" cy="542634"/>
          </a:xfrm>
          <a:prstGeom prst="frame">
            <a:avLst>
              <a:gd fmla="val 28897" name="adj1"/>
            </a:avLst>
          </a:prstGeom>
          <a:solidFill>
            <a:srgbClr val="667F8C">
              <a:alpha val="15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4"/>
          <p:cNvSpPr/>
          <p:nvPr/>
        </p:nvSpPr>
        <p:spPr>
          <a:xfrm rot="2700000">
            <a:off x="8500119" y="1033337"/>
            <a:ext cx="805677" cy="805677"/>
          </a:xfrm>
          <a:prstGeom prst="mathMultiply">
            <a:avLst>
              <a:gd fmla="val 23520" name="adj1"/>
            </a:avLst>
          </a:prstGeom>
          <a:solidFill>
            <a:srgbClr val="667F8C">
              <a:alpha val="15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4"/>
          <p:cNvSpPr/>
          <p:nvPr/>
        </p:nvSpPr>
        <p:spPr>
          <a:xfrm>
            <a:off x="544450" y="1432591"/>
            <a:ext cx="625800" cy="625800"/>
          </a:xfrm>
          <a:prstGeom prst="donut">
            <a:avLst>
              <a:gd fmla="val 31040" name="adj"/>
            </a:avLst>
          </a:prstGeom>
          <a:solidFill>
            <a:srgbClr val="667F8C">
              <a:alpha val="15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4"/>
          <p:cNvSpPr/>
          <p:nvPr/>
        </p:nvSpPr>
        <p:spPr>
          <a:xfrm rot="-1799860">
            <a:off x="8472675" y="3105703"/>
            <a:ext cx="607243" cy="607243"/>
          </a:xfrm>
          <a:prstGeom prst="frame">
            <a:avLst>
              <a:gd fmla="val 28897" name="adj1"/>
            </a:avLst>
          </a:prstGeom>
          <a:solidFill>
            <a:srgbClr val="667F8C">
              <a:alpha val="15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4"/>
          <p:cNvSpPr/>
          <p:nvPr/>
        </p:nvSpPr>
        <p:spPr>
          <a:xfrm rot="-1527899">
            <a:off x="453203" y="3864921"/>
            <a:ext cx="901480" cy="901480"/>
          </a:xfrm>
          <a:prstGeom prst="mathMultiply">
            <a:avLst>
              <a:gd fmla="val 23520" name="adj1"/>
            </a:avLst>
          </a:prstGeom>
          <a:solidFill>
            <a:srgbClr val="667F8C">
              <a:alpha val="15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4"/>
          <p:cNvSpPr/>
          <p:nvPr/>
        </p:nvSpPr>
        <p:spPr>
          <a:xfrm>
            <a:off x="1775778" y="3374078"/>
            <a:ext cx="450000" cy="450000"/>
          </a:xfrm>
          <a:prstGeom prst="donut">
            <a:avLst>
              <a:gd fmla="val 31040" name="adj"/>
            </a:avLst>
          </a:prstGeom>
          <a:solidFill>
            <a:srgbClr val="667F8C">
              <a:alpha val="15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4"/>
          <p:cNvSpPr/>
          <p:nvPr/>
        </p:nvSpPr>
        <p:spPr>
          <a:xfrm>
            <a:off x="7505617" y="831025"/>
            <a:ext cx="436800" cy="436800"/>
          </a:xfrm>
          <a:prstGeom prst="frame">
            <a:avLst>
              <a:gd fmla="val 28897" name="adj1"/>
            </a:avLst>
          </a:prstGeom>
          <a:solidFill>
            <a:srgbClr val="667F8C">
              <a:alpha val="15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4"/>
          <p:cNvSpPr/>
          <p:nvPr/>
        </p:nvSpPr>
        <p:spPr>
          <a:xfrm rot="-722907">
            <a:off x="1483696" y="647226"/>
            <a:ext cx="648178" cy="648178"/>
          </a:xfrm>
          <a:prstGeom prst="mathMultiply">
            <a:avLst>
              <a:gd fmla="val 23520" name="adj1"/>
            </a:avLst>
          </a:prstGeom>
          <a:solidFill>
            <a:srgbClr val="667F8C">
              <a:alpha val="15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4"/>
          <p:cNvSpPr/>
          <p:nvPr/>
        </p:nvSpPr>
        <p:spPr>
          <a:xfrm>
            <a:off x="6772950" y="-36363"/>
            <a:ext cx="398100" cy="398100"/>
          </a:xfrm>
          <a:prstGeom prst="donut">
            <a:avLst>
              <a:gd fmla="val 31040" name="adj"/>
            </a:avLst>
          </a:prstGeom>
          <a:solidFill>
            <a:srgbClr val="667F8C">
              <a:alpha val="15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4"/>
          <p:cNvSpPr/>
          <p:nvPr/>
        </p:nvSpPr>
        <p:spPr>
          <a:xfrm rot="1498435">
            <a:off x="553712" y="273510"/>
            <a:ext cx="386542" cy="386542"/>
          </a:xfrm>
          <a:prstGeom prst="frame">
            <a:avLst>
              <a:gd fmla="val 28897" name="adj1"/>
            </a:avLst>
          </a:prstGeom>
          <a:solidFill>
            <a:srgbClr val="667F8C">
              <a:alpha val="15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4"/>
          <p:cNvSpPr/>
          <p:nvPr/>
        </p:nvSpPr>
        <p:spPr>
          <a:xfrm>
            <a:off x="7040268" y="3312272"/>
            <a:ext cx="573600" cy="573600"/>
          </a:xfrm>
          <a:prstGeom prst="mathMultiply">
            <a:avLst>
              <a:gd fmla="val 23520" name="adj1"/>
            </a:avLst>
          </a:prstGeom>
          <a:solidFill>
            <a:srgbClr val="667F8C">
              <a:alpha val="15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4"/>
          <p:cNvSpPr/>
          <p:nvPr/>
        </p:nvSpPr>
        <p:spPr>
          <a:xfrm>
            <a:off x="2893300" y="209975"/>
            <a:ext cx="268200" cy="268200"/>
          </a:xfrm>
          <a:prstGeom prst="donut">
            <a:avLst>
              <a:gd fmla="val 31040" name="adj"/>
            </a:avLst>
          </a:prstGeom>
          <a:solidFill>
            <a:srgbClr val="667F8C">
              <a:alpha val="15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4"/>
          <p:cNvSpPr/>
          <p:nvPr/>
        </p:nvSpPr>
        <p:spPr>
          <a:xfrm>
            <a:off x="2423393" y="4259284"/>
            <a:ext cx="260100" cy="260100"/>
          </a:xfrm>
          <a:prstGeom prst="frame">
            <a:avLst>
              <a:gd fmla="val 28897" name="adj1"/>
            </a:avLst>
          </a:prstGeom>
          <a:solidFill>
            <a:srgbClr val="667F8C">
              <a:alpha val="15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4"/>
          <p:cNvSpPr/>
          <p:nvPr/>
        </p:nvSpPr>
        <p:spPr>
          <a:xfrm>
            <a:off x="4029015" y="425479"/>
            <a:ext cx="386100" cy="386100"/>
          </a:xfrm>
          <a:prstGeom prst="mathMultiply">
            <a:avLst>
              <a:gd fmla="val 23520" name="adj1"/>
            </a:avLst>
          </a:prstGeom>
          <a:solidFill>
            <a:srgbClr val="667F8C">
              <a:alpha val="15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4"/>
          <p:cNvSpPr/>
          <p:nvPr/>
        </p:nvSpPr>
        <p:spPr>
          <a:xfrm>
            <a:off x="7701275" y="2148500"/>
            <a:ext cx="268200" cy="268200"/>
          </a:xfrm>
          <a:prstGeom prst="donut">
            <a:avLst>
              <a:gd fmla="val 31040" name="adj"/>
            </a:avLst>
          </a:prstGeom>
          <a:solidFill>
            <a:srgbClr val="667F8C">
              <a:alpha val="15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4"/>
          <p:cNvSpPr/>
          <p:nvPr/>
        </p:nvSpPr>
        <p:spPr>
          <a:xfrm>
            <a:off x="3415225" y="4449550"/>
            <a:ext cx="268200" cy="268200"/>
          </a:xfrm>
          <a:prstGeom prst="donut">
            <a:avLst>
              <a:gd fmla="val 31040" name="adj"/>
            </a:avLst>
          </a:prstGeom>
          <a:solidFill>
            <a:srgbClr val="667F8C">
              <a:alpha val="15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4"/>
          <p:cNvSpPr/>
          <p:nvPr/>
        </p:nvSpPr>
        <p:spPr>
          <a:xfrm>
            <a:off x="1479240" y="2220579"/>
            <a:ext cx="386100" cy="386100"/>
          </a:xfrm>
          <a:prstGeom prst="mathMultiply">
            <a:avLst>
              <a:gd fmla="val 23520" name="adj1"/>
            </a:avLst>
          </a:prstGeom>
          <a:solidFill>
            <a:srgbClr val="667F8C">
              <a:alpha val="15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4"/>
          <p:cNvSpPr/>
          <p:nvPr/>
        </p:nvSpPr>
        <p:spPr>
          <a:xfrm>
            <a:off x="5371265" y="4390604"/>
            <a:ext cx="386100" cy="386100"/>
          </a:xfrm>
          <a:prstGeom prst="mathMultiply">
            <a:avLst>
              <a:gd fmla="val 23520" name="adj1"/>
            </a:avLst>
          </a:prstGeom>
          <a:solidFill>
            <a:srgbClr val="667F8C">
              <a:alpha val="15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4"/>
          <p:cNvSpPr/>
          <p:nvPr/>
        </p:nvSpPr>
        <p:spPr>
          <a:xfrm rot="-2700000">
            <a:off x="6337338" y="4348472"/>
            <a:ext cx="260074" cy="260074"/>
          </a:xfrm>
          <a:prstGeom prst="frame">
            <a:avLst>
              <a:gd fmla="val 28897" name="adj1"/>
            </a:avLst>
          </a:prstGeom>
          <a:solidFill>
            <a:srgbClr val="667F8C">
              <a:alpha val="15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4"/>
          <p:cNvSpPr/>
          <p:nvPr/>
        </p:nvSpPr>
        <p:spPr>
          <a:xfrm>
            <a:off x="5567943" y="263309"/>
            <a:ext cx="260100" cy="260100"/>
          </a:xfrm>
          <a:prstGeom prst="frame">
            <a:avLst>
              <a:gd fmla="val 28897" name="adj1"/>
            </a:avLst>
          </a:prstGeom>
          <a:solidFill>
            <a:srgbClr val="667F8C">
              <a:alpha val="15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82" name="Shape 82"/>
        <p:cNvGrpSpPr/>
        <p:nvPr/>
      </p:nvGrpSpPr>
      <p:grpSpPr>
        <a:xfrm>
          <a:off x="0" y="0"/>
          <a:ext cx="0" cy="0"/>
          <a:chOff x="0" y="0"/>
          <a:chExt cx="0" cy="0"/>
        </a:xfrm>
      </p:grpSpPr>
      <p:sp>
        <p:nvSpPr>
          <p:cNvPr id="83" name="Google Shape;83;p5"/>
          <p:cNvSpPr/>
          <p:nvPr/>
        </p:nvSpPr>
        <p:spPr>
          <a:xfrm>
            <a:off x="-25" y="0"/>
            <a:ext cx="9144000" cy="1063500"/>
          </a:xfrm>
          <a:prstGeom prst="rect">
            <a:avLst/>
          </a:prstGeom>
          <a:gradFill>
            <a:gsLst>
              <a:gs pos="0">
                <a:srgbClr val="000000">
                  <a:alpha val="0"/>
                </a:srgbClr>
              </a:gs>
              <a:gs pos="100000">
                <a:srgbClr val="000000">
                  <a:alpha val="29803"/>
                </a:srgbClr>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84" name="Google Shape;84;p5"/>
          <p:cNvSpPr/>
          <p:nvPr/>
        </p:nvSpPr>
        <p:spPr>
          <a:xfrm>
            <a:off x="0" y="1063500"/>
            <a:ext cx="9144000" cy="4080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5"/>
          <p:cNvSpPr txBox="1"/>
          <p:nvPr>
            <p:ph type="title"/>
          </p:nvPr>
        </p:nvSpPr>
        <p:spPr>
          <a:xfrm>
            <a:off x="868550" y="0"/>
            <a:ext cx="7407000" cy="1063500"/>
          </a:xfrm>
          <a:prstGeom prst="rect">
            <a:avLst/>
          </a:prstGeom>
        </p:spPr>
        <p:txBody>
          <a:bodyPr anchorCtr="0" anchor="ctr" bIns="91425" lIns="91425" spcFirstLastPara="1" rIns="91425" wrap="square" tIns="91425">
            <a:noAutofit/>
          </a:bodyPr>
          <a:lstStyle>
            <a:lvl1pPr lvl="0">
              <a:spcBef>
                <a:spcPts val="0"/>
              </a:spcBef>
              <a:spcAft>
                <a:spcPts val="0"/>
              </a:spcAft>
              <a:buSzPts val="2400"/>
              <a:buFont typeface="Roboto Slab"/>
              <a:buNone/>
              <a:defRPr>
                <a:latin typeface="Roboto Slab"/>
                <a:ea typeface="Roboto Slab"/>
                <a:cs typeface="Roboto Slab"/>
                <a:sym typeface="Roboto Slab"/>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p:txBody>
      </p:sp>
      <p:sp>
        <p:nvSpPr>
          <p:cNvPr id="86" name="Google Shape;86;p5"/>
          <p:cNvSpPr txBox="1"/>
          <p:nvPr>
            <p:ph idx="1" type="body"/>
          </p:nvPr>
        </p:nvSpPr>
        <p:spPr>
          <a:xfrm>
            <a:off x="868550" y="1411400"/>
            <a:ext cx="7407000" cy="3514500"/>
          </a:xfrm>
          <a:prstGeom prst="rect">
            <a:avLst/>
          </a:prstGeom>
        </p:spPr>
        <p:txBody>
          <a:bodyPr anchorCtr="0" anchor="t" bIns="91425" lIns="91425" spcFirstLastPara="1" rIns="91425" wrap="square" tIns="91425">
            <a:noAutofit/>
          </a:bodyPr>
          <a:lstStyle>
            <a:lvl1pPr indent="-406400" lvl="0" marL="457200">
              <a:spcBef>
                <a:spcPts val="600"/>
              </a:spcBef>
              <a:spcAft>
                <a:spcPts val="0"/>
              </a:spcAft>
              <a:buSzPts val="2800"/>
              <a:buFont typeface="Lato"/>
              <a:buChar char="×"/>
              <a:defRPr sz="2800">
                <a:latin typeface="Lato"/>
                <a:ea typeface="Lato"/>
                <a:cs typeface="Lato"/>
                <a:sym typeface="Lato"/>
              </a:defRPr>
            </a:lvl1pPr>
            <a:lvl2pPr indent="-406400" lvl="1" marL="914400">
              <a:spcBef>
                <a:spcPts val="0"/>
              </a:spcBef>
              <a:spcAft>
                <a:spcPts val="0"/>
              </a:spcAft>
              <a:buSzPts val="2800"/>
              <a:buFont typeface="Lato"/>
              <a:buChar char="×"/>
              <a:defRPr sz="2800">
                <a:latin typeface="Lato"/>
                <a:ea typeface="Lato"/>
                <a:cs typeface="Lato"/>
                <a:sym typeface="Lato"/>
              </a:defRPr>
            </a:lvl2pPr>
            <a:lvl3pPr indent="-406400" lvl="2" marL="1371600">
              <a:spcBef>
                <a:spcPts val="0"/>
              </a:spcBef>
              <a:spcAft>
                <a:spcPts val="0"/>
              </a:spcAft>
              <a:buSzPts val="2800"/>
              <a:buFont typeface="Lato"/>
              <a:buChar char="×"/>
              <a:defRPr sz="2800">
                <a:latin typeface="Lato"/>
                <a:ea typeface="Lato"/>
                <a:cs typeface="Lato"/>
                <a:sym typeface="Lato"/>
              </a:defRPr>
            </a:lvl3pPr>
            <a:lvl4pPr indent="-406400" lvl="3" marL="1828800">
              <a:spcBef>
                <a:spcPts val="0"/>
              </a:spcBef>
              <a:spcAft>
                <a:spcPts val="0"/>
              </a:spcAft>
              <a:buSzPts val="2800"/>
              <a:buFont typeface="Lato"/>
              <a:buChar char="×"/>
              <a:defRPr sz="2800">
                <a:latin typeface="Lato"/>
                <a:ea typeface="Lato"/>
                <a:cs typeface="Lato"/>
                <a:sym typeface="Lato"/>
              </a:defRPr>
            </a:lvl4pPr>
            <a:lvl5pPr indent="-406400" lvl="4" marL="2286000">
              <a:spcBef>
                <a:spcPts val="0"/>
              </a:spcBef>
              <a:spcAft>
                <a:spcPts val="0"/>
              </a:spcAft>
              <a:buSzPts val="2800"/>
              <a:buFont typeface="Lato"/>
              <a:buChar char="×"/>
              <a:defRPr sz="2800">
                <a:latin typeface="Lato"/>
                <a:ea typeface="Lato"/>
                <a:cs typeface="Lato"/>
                <a:sym typeface="Lato"/>
              </a:defRPr>
            </a:lvl5pPr>
            <a:lvl6pPr indent="-406400" lvl="5" marL="2743200">
              <a:spcBef>
                <a:spcPts val="0"/>
              </a:spcBef>
              <a:spcAft>
                <a:spcPts val="0"/>
              </a:spcAft>
              <a:buSzPts val="2800"/>
              <a:buFont typeface="Lato"/>
              <a:buChar char="×"/>
              <a:defRPr sz="2800">
                <a:latin typeface="Lato"/>
                <a:ea typeface="Lato"/>
                <a:cs typeface="Lato"/>
                <a:sym typeface="Lato"/>
              </a:defRPr>
            </a:lvl6pPr>
            <a:lvl7pPr indent="-406400" lvl="6" marL="3200400">
              <a:spcBef>
                <a:spcPts val="0"/>
              </a:spcBef>
              <a:spcAft>
                <a:spcPts val="0"/>
              </a:spcAft>
              <a:buSzPts val="2800"/>
              <a:buFont typeface="Lato"/>
              <a:buChar char="●"/>
              <a:defRPr sz="2800">
                <a:latin typeface="Lato"/>
                <a:ea typeface="Lato"/>
                <a:cs typeface="Lato"/>
                <a:sym typeface="Lato"/>
              </a:defRPr>
            </a:lvl7pPr>
            <a:lvl8pPr indent="-406400" lvl="7" marL="3657600">
              <a:spcBef>
                <a:spcPts val="0"/>
              </a:spcBef>
              <a:spcAft>
                <a:spcPts val="0"/>
              </a:spcAft>
              <a:buSzPts val="2800"/>
              <a:buFont typeface="Lato"/>
              <a:buChar char="○"/>
              <a:defRPr sz="2800">
                <a:latin typeface="Lato"/>
                <a:ea typeface="Lato"/>
                <a:cs typeface="Lato"/>
                <a:sym typeface="Lato"/>
              </a:defRPr>
            </a:lvl8pPr>
            <a:lvl9pPr indent="-406400" lvl="8" marL="4114800">
              <a:spcBef>
                <a:spcPts val="0"/>
              </a:spcBef>
              <a:spcAft>
                <a:spcPts val="0"/>
              </a:spcAft>
              <a:buSzPts val="2800"/>
              <a:buFont typeface="Lato"/>
              <a:buChar char="■"/>
              <a:defRPr sz="2800">
                <a:latin typeface="Lato"/>
                <a:ea typeface="Lato"/>
                <a:cs typeface="Lato"/>
                <a:sym typeface="Lato"/>
              </a:defRPr>
            </a:lvl9pPr>
          </a:lstStyle>
          <a:p/>
        </p:txBody>
      </p:sp>
      <p:sp>
        <p:nvSpPr>
          <p:cNvPr id="87" name="Google Shape;87;p5"/>
          <p:cNvSpPr/>
          <p:nvPr/>
        </p:nvSpPr>
        <p:spPr>
          <a:xfrm>
            <a:off x="600350" y="319175"/>
            <a:ext cx="268200" cy="268200"/>
          </a:xfrm>
          <a:prstGeom prst="donut">
            <a:avLst>
              <a:gd fmla="val 31040" name="adj"/>
            </a:avLst>
          </a:prstGeom>
          <a:solidFill>
            <a:srgbClr val="FFFFFF">
              <a:alpha val="242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5"/>
          <p:cNvSpPr/>
          <p:nvPr/>
        </p:nvSpPr>
        <p:spPr>
          <a:xfrm>
            <a:off x="1771440" y="586479"/>
            <a:ext cx="386100" cy="386100"/>
          </a:xfrm>
          <a:prstGeom prst="mathMultiply">
            <a:avLst>
              <a:gd fmla="val 23520" name="adj1"/>
            </a:avLst>
          </a:prstGeom>
          <a:solidFill>
            <a:srgbClr val="FFFFFF">
              <a:alpha val="242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5"/>
          <p:cNvSpPr/>
          <p:nvPr/>
        </p:nvSpPr>
        <p:spPr>
          <a:xfrm rot="-1295565">
            <a:off x="1719773" y="-14241"/>
            <a:ext cx="260049" cy="260049"/>
          </a:xfrm>
          <a:prstGeom prst="frame">
            <a:avLst>
              <a:gd fmla="val 28897" name="adj1"/>
            </a:avLst>
          </a:prstGeom>
          <a:solidFill>
            <a:srgbClr val="FFFFFF">
              <a:alpha val="242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5"/>
          <p:cNvSpPr/>
          <p:nvPr/>
        </p:nvSpPr>
        <p:spPr>
          <a:xfrm>
            <a:off x="7099000" y="-18325"/>
            <a:ext cx="268200" cy="268200"/>
          </a:xfrm>
          <a:prstGeom prst="donut">
            <a:avLst>
              <a:gd fmla="val 31040" name="adj"/>
            </a:avLst>
          </a:prstGeom>
          <a:solidFill>
            <a:srgbClr val="FFFFFF">
              <a:alpha val="242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5"/>
          <p:cNvSpPr/>
          <p:nvPr/>
        </p:nvSpPr>
        <p:spPr>
          <a:xfrm rot="1050327">
            <a:off x="7064662" y="770637"/>
            <a:ext cx="385975" cy="385975"/>
          </a:xfrm>
          <a:prstGeom prst="mathMultiply">
            <a:avLst>
              <a:gd fmla="val 23520" name="adj1"/>
            </a:avLst>
          </a:prstGeom>
          <a:solidFill>
            <a:srgbClr val="FFFFFF">
              <a:alpha val="242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5"/>
          <p:cNvSpPr/>
          <p:nvPr/>
        </p:nvSpPr>
        <p:spPr>
          <a:xfrm rot="1498139">
            <a:off x="8048547" y="796761"/>
            <a:ext cx="260111" cy="260111"/>
          </a:xfrm>
          <a:prstGeom prst="frame">
            <a:avLst>
              <a:gd fmla="val 28897" name="adj1"/>
            </a:avLst>
          </a:prstGeom>
          <a:solidFill>
            <a:srgbClr val="FFFFFF">
              <a:alpha val="242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5"/>
          <p:cNvSpPr/>
          <p:nvPr/>
        </p:nvSpPr>
        <p:spPr>
          <a:xfrm>
            <a:off x="272750" y="914514"/>
            <a:ext cx="185100" cy="185100"/>
          </a:xfrm>
          <a:prstGeom prst="donut">
            <a:avLst>
              <a:gd fmla="val 31040" name="adj"/>
            </a:avLst>
          </a:prstGeom>
          <a:solidFill>
            <a:srgbClr val="FFFFFF">
              <a:alpha val="242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5"/>
          <p:cNvSpPr/>
          <p:nvPr/>
        </p:nvSpPr>
        <p:spPr>
          <a:xfrm rot="1222482">
            <a:off x="108247" y="115143"/>
            <a:ext cx="266258" cy="266258"/>
          </a:xfrm>
          <a:prstGeom prst="mathMultiply">
            <a:avLst>
              <a:gd fmla="val 23520" name="adj1"/>
            </a:avLst>
          </a:prstGeom>
          <a:solidFill>
            <a:srgbClr val="FFFFFF">
              <a:alpha val="242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5"/>
          <p:cNvSpPr/>
          <p:nvPr/>
        </p:nvSpPr>
        <p:spPr>
          <a:xfrm rot="2700000">
            <a:off x="1130105" y="721484"/>
            <a:ext cx="179464" cy="179464"/>
          </a:xfrm>
          <a:prstGeom prst="frame">
            <a:avLst>
              <a:gd fmla="val 28897" name="adj1"/>
            </a:avLst>
          </a:prstGeom>
          <a:solidFill>
            <a:srgbClr val="FFFFFF">
              <a:alpha val="242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5"/>
          <p:cNvSpPr/>
          <p:nvPr/>
        </p:nvSpPr>
        <p:spPr>
          <a:xfrm>
            <a:off x="8797925" y="686964"/>
            <a:ext cx="185100" cy="185100"/>
          </a:xfrm>
          <a:prstGeom prst="donut">
            <a:avLst>
              <a:gd fmla="val 31040" name="adj"/>
            </a:avLst>
          </a:prstGeom>
          <a:solidFill>
            <a:srgbClr val="FFFFFF">
              <a:alpha val="242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5"/>
          <p:cNvSpPr/>
          <p:nvPr/>
        </p:nvSpPr>
        <p:spPr>
          <a:xfrm>
            <a:off x="8434357" y="190568"/>
            <a:ext cx="266400" cy="266400"/>
          </a:xfrm>
          <a:prstGeom prst="mathMultiply">
            <a:avLst>
              <a:gd fmla="val 23520" name="adj1"/>
            </a:avLst>
          </a:prstGeom>
          <a:solidFill>
            <a:srgbClr val="FFFFFF">
              <a:alpha val="242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5"/>
          <p:cNvSpPr/>
          <p:nvPr/>
        </p:nvSpPr>
        <p:spPr>
          <a:xfrm>
            <a:off x="7656287" y="319171"/>
            <a:ext cx="179400" cy="179400"/>
          </a:xfrm>
          <a:prstGeom prst="frame">
            <a:avLst>
              <a:gd fmla="val 28897" name="adj1"/>
            </a:avLst>
          </a:prstGeom>
          <a:solidFill>
            <a:srgbClr val="FFFFFF">
              <a:alpha val="242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99" name="Shape 99"/>
        <p:cNvGrpSpPr/>
        <p:nvPr/>
      </p:nvGrpSpPr>
      <p:grpSpPr>
        <a:xfrm>
          <a:off x="0" y="0"/>
          <a:ext cx="0" cy="0"/>
          <a:chOff x="0" y="0"/>
          <a:chExt cx="0" cy="0"/>
        </a:xfrm>
      </p:grpSpPr>
      <p:sp>
        <p:nvSpPr>
          <p:cNvPr id="100" name="Google Shape;100;p6"/>
          <p:cNvSpPr/>
          <p:nvPr/>
        </p:nvSpPr>
        <p:spPr>
          <a:xfrm>
            <a:off x="-25" y="0"/>
            <a:ext cx="9144000" cy="1063500"/>
          </a:xfrm>
          <a:prstGeom prst="rect">
            <a:avLst/>
          </a:prstGeom>
          <a:gradFill>
            <a:gsLst>
              <a:gs pos="0">
                <a:srgbClr val="000000">
                  <a:alpha val="0"/>
                </a:srgbClr>
              </a:gs>
              <a:gs pos="100000">
                <a:srgbClr val="000000">
                  <a:alpha val="29803"/>
                </a:srgbClr>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01" name="Google Shape;101;p6"/>
          <p:cNvSpPr/>
          <p:nvPr/>
        </p:nvSpPr>
        <p:spPr>
          <a:xfrm>
            <a:off x="0" y="1063500"/>
            <a:ext cx="9144000" cy="4080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6"/>
          <p:cNvSpPr/>
          <p:nvPr/>
        </p:nvSpPr>
        <p:spPr>
          <a:xfrm>
            <a:off x="600350" y="319175"/>
            <a:ext cx="268200" cy="268200"/>
          </a:xfrm>
          <a:prstGeom prst="donut">
            <a:avLst>
              <a:gd fmla="val 31040" name="adj"/>
            </a:avLst>
          </a:prstGeom>
          <a:solidFill>
            <a:srgbClr val="FFFFFF">
              <a:alpha val="242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6"/>
          <p:cNvSpPr/>
          <p:nvPr/>
        </p:nvSpPr>
        <p:spPr>
          <a:xfrm>
            <a:off x="1771440" y="586479"/>
            <a:ext cx="386100" cy="386100"/>
          </a:xfrm>
          <a:prstGeom prst="mathMultiply">
            <a:avLst>
              <a:gd fmla="val 23520" name="adj1"/>
            </a:avLst>
          </a:prstGeom>
          <a:solidFill>
            <a:srgbClr val="FFFFFF">
              <a:alpha val="242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6"/>
          <p:cNvSpPr/>
          <p:nvPr/>
        </p:nvSpPr>
        <p:spPr>
          <a:xfrm rot="-1295565">
            <a:off x="1719773" y="-14241"/>
            <a:ext cx="260049" cy="260049"/>
          </a:xfrm>
          <a:prstGeom prst="frame">
            <a:avLst>
              <a:gd fmla="val 28897" name="adj1"/>
            </a:avLst>
          </a:prstGeom>
          <a:solidFill>
            <a:srgbClr val="FFFFFF">
              <a:alpha val="242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6"/>
          <p:cNvSpPr/>
          <p:nvPr/>
        </p:nvSpPr>
        <p:spPr>
          <a:xfrm>
            <a:off x="7099000" y="-18325"/>
            <a:ext cx="268200" cy="268200"/>
          </a:xfrm>
          <a:prstGeom prst="donut">
            <a:avLst>
              <a:gd fmla="val 31040" name="adj"/>
            </a:avLst>
          </a:prstGeom>
          <a:solidFill>
            <a:srgbClr val="FFFFFF">
              <a:alpha val="242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6"/>
          <p:cNvSpPr/>
          <p:nvPr/>
        </p:nvSpPr>
        <p:spPr>
          <a:xfrm rot="1050327">
            <a:off x="7064662" y="770637"/>
            <a:ext cx="385975" cy="385975"/>
          </a:xfrm>
          <a:prstGeom prst="mathMultiply">
            <a:avLst>
              <a:gd fmla="val 23520" name="adj1"/>
            </a:avLst>
          </a:prstGeom>
          <a:solidFill>
            <a:srgbClr val="FFFFFF">
              <a:alpha val="242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6"/>
          <p:cNvSpPr/>
          <p:nvPr/>
        </p:nvSpPr>
        <p:spPr>
          <a:xfrm rot="1498139">
            <a:off x="8048547" y="796761"/>
            <a:ext cx="260111" cy="260111"/>
          </a:xfrm>
          <a:prstGeom prst="frame">
            <a:avLst>
              <a:gd fmla="val 28897" name="adj1"/>
            </a:avLst>
          </a:prstGeom>
          <a:solidFill>
            <a:srgbClr val="FFFFFF">
              <a:alpha val="242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6"/>
          <p:cNvSpPr/>
          <p:nvPr/>
        </p:nvSpPr>
        <p:spPr>
          <a:xfrm>
            <a:off x="272750" y="914514"/>
            <a:ext cx="185100" cy="185100"/>
          </a:xfrm>
          <a:prstGeom prst="donut">
            <a:avLst>
              <a:gd fmla="val 31040" name="adj"/>
            </a:avLst>
          </a:prstGeom>
          <a:solidFill>
            <a:srgbClr val="FFFFFF">
              <a:alpha val="242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6"/>
          <p:cNvSpPr/>
          <p:nvPr/>
        </p:nvSpPr>
        <p:spPr>
          <a:xfrm rot="1222482">
            <a:off x="108247" y="115143"/>
            <a:ext cx="266258" cy="266258"/>
          </a:xfrm>
          <a:prstGeom prst="mathMultiply">
            <a:avLst>
              <a:gd fmla="val 23520" name="adj1"/>
            </a:avLst>
          </a:prstGeom>
          <a:solidFill>
            <a:srgbClr val="FFFFFF">
              <a:alpha val="242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6"/>
          <p:cNvSpPr/>
          <p:nvPr/>
        </p:nvSpPr>
        <p:spPr>
          <a:xfrm rot="2700000">
            <a:off x="1130105" y="721484"/>
            <a:ext cx="179464" cy="179464"/>
          </a:xfrm>
          <a:prstGeom prst="frame">
            <a:avLst>
              <a:gd fmla="val 28897" name="adj1"/>
            </a:avLst>
          </a:prstGeom>
          <a:solidFill>
            <a:srgbClr val="FFFFFF">
              <a:alpha val="242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6"/>
          <p:cNvSpPr/>
          <p:nvPr/>
        </p:nvSpPr>
        <p:spPr>
          <a:xfrm>
            <a:off x="8797925" y="686964"/>
            <a:ext cx="185100" cy="185100"/>
          </a:xfrm>
          <a:prstGeom prst="donut">
            <a:avLst>
              <a:gd fmla="val 31040" name="adj"/>
            </a:avLst>
          </a:prstGeom>
          <a:solidFill>
            <a:srgbClr val="FFFFFF">
              <a:alpha val="242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6"/>
          <p:cNvSpPr/>
          <p:nvPr/>
        </p:nvSpPr>
        <p:spPr>
          <a:xfrm>
            <a:off x="8434357" y="190568"/>
            <a:ext cx="266400" cy="266400"/>
          </a:xfrm>
          <a:prstGeom prst="mathMultiply">
            <a:avLst>
              <a:gd fmla="val 23520" name="adj1"/>
            </a:avLst>
          </a:prstGeom>
          <a:solidFill>
            <a:srgbClr val="FFFFFF">
              <a:alpha val="242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6"/>
          <p:cNvSpPr/>
          <p:nvPr/>
        </p:nvSpPr>
        <p:spPr>
          <a:xfrm>
            <a:off x="7656287" y="319171"/>
            <a:ext cx="179400" cy="179400"/>
          </a:xfrm>
          <a:prstGeom prst="frame">
            <a:avLst>
              <a:gd fmla="val 28897" name="adj1"/>
            </a:avLst>
          </a:prstGeom>
          <a:solidFill>
            <a:srgbClr val="FFFFFF">
              <a:alpha val="242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6"/>
          <p:cNvSpPr txBox="1"/>
          <p:nvPr>
            <p:ph type="title"/>
          </p:nvPr>
        </p:nvSpPr>
        <p:spPr>
          <a:xfrm>
            <a:off x="457200" y="-1"/>
            <a:ext cx="8229600" cy="1063500"/>
          </a:xfrm>
          <a:prstGeom prst="rect">
            <a:avLst/>
          </a:prstGeom>
        </p:spPr>
        <p:txBody>
          <a:bodyPr anchorCtr="0" anchor="ctr" bIns="91425" lIns="91425" spcFirstLastPara="1" rIns="91425" wrap="square" tIns="91425">
            <a:noAutofit/>
          </a:bodyPr>
          <a:lstStyle>
            <a:lvl1pPr lvl="0">
              <a:spcBef>
                <a:spcPts val="0"/>
              </a:spcBef>
              <a:spcAft>
                <a:spcPts val="0"/>
              </a:spcAft>
              <a:buSzPts val="2400"/>
              <a:buFont typeface="Roboto Slab"/>
              <a:buNone/>
              <a:defRPr>
                <a:latin typeface="Roboto Slab"/>
                <a:ea typeface="Roboto Slab"/>
                <a:cs typeface="Roboto Slab"/>
                <a:sym typeface="Roboto Slab"/>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p:txBody>
      </p:sp>
      <p:sp>
        <p:nvSpPr>
          <p:cNvPr id="115" name="Google Shape;115;p6"/>
          <p:cNvSpPr txBox="1"/>
          <p:nvPr>
            <p:ph idx="1" type="body"/>
          </p:nvPr>
        </p:nvSpPr>
        <p:spPr>
          <a:xfrm>
            <a:off x="717750" y="1357125"/>
            <a:ext cx="3741600" cy="3568800"/>
          </a:xfrm>
          <a:prstGeom prst="rect">
            <a:avLst/>
          </a:prstGeom>
        </p:spPr>
        <p:txBody>
          <a:bodyPr anchorCtr="0" anchor="t" bIns="91425" lIns="91425" spcFirstLastPara="1" rIns="91425" wrap="square" tIns="91425">
            <a:noAutofit/>
          </a:bodyPr>
          <a:lstStyle>
            <a:lvl1pPr indent="-381000" lvl="0" marL="457200">
              <a:spcBef>
                <a:spcPts val="600"/>
              </a:spcBef>
              <a:spcAft>
                <a:spcPts val="0"/>
              </a:spcAft>
              <a:buSzPts val="2400"/>
              <a:buFont typeface="Lato"/>
              <a:buChar char="×"/>
              <a:defRPr sz="2400">
                <a:latin typeface="Lato"/>
                <a:ea typeface="Lato"/>
                <a:cs typeface="Lato"/>
                <a:sym typeface="Lato"/>
              </a:defRPr>
            </a:lvl1pPr>
            <a:lvl2pPr indent="-381000" lvl="1" marL="914400">
              <a:spcBef>
                <a:spcPts val="0"/>
              </a:spcBef>
              <a:spcAft>
                <a:spcPts val="0"/>
              </a:spcAft>
              <a:buSzPts val="2400"/>
              <a:buFont typeface="Lato"/>
              <a:buChar char="×"/>
              <a:defRPr>
                <a:latin typeface="Lato"/>
                <a:ea typeface="Lato"/>
                <a:cs typeface="Lato"/>
                <a:sym typeface="Lato"/>
              </a:defRPr>
            </a:lvl2pPr>
            <a:lvl3pPr indent="-381000" lvl="2" marL="1371600">
              <a:spcBef>
                <a:spcPts val="0"/>
              </a:spcBef>
              <a:spcAft>
                <a:spcPts val="0"/>
              </a:spcAft>
              <a:buSzPts val="2400"/>
              <a:buFont typeface="Lato"/>
              <a:buChar char="×"/>
              <a:defRPr>
                <a:latin typeface="Lato"/>
                <a:ea typeface="Lato"/>
                <a:cs typeface="Lato"/>
                <a:sym typeface="Lato"/>
              </a:defRPr>
            </a:lvl3pPr>
            <a:lvl4pPr indent="-381000" lvl="3" marL="1828800">
              <a:spcBef>
                <a:spcPts val="0"/>
              </a:spcBef>
              <a:spcAft>
                <a:spcPts val="0"/>
              </a:spcAft>
              <a:buSzPts val="2400"/>
              <a:buFont typeface="Lato"/>
              <a:buChar char="×"/>
              <a:defRPr sz="2400">
                <a:latin typeface="Lato"/>
                <a:ea typeface="Lato"/>
                <a:cs typeface="Lato"/>
                <a:sym typeface="Lato"/>
              </a:defRPr>
            </a:lvl4pPr>
            <a:lvl5pPr indent="-381000" lvl="4" marL="2286000">
              <a:spcBef>
                <a:spcPts val="0"/>
              </a:spcBef>
              <a:spcAft>
                <a:spcPts val="0"/>
              </a:spcAft>
              <a:buSzPts val="2400"/>
              <a:buFont typeface="Lato"/>
              <a:buChar char="×"/>
              <a:defRPr sz="2400">
                <a:latin typeface="Lato"/>
                <a:ea typeface="Lato"/>
                <a:cs typeface="Lato"/>
                <a:sym typeface="Lato"/>
              </a:defRPr>
            </a:lvl5pPr>
            <a:lvl6pPr indent="-381000" lvl="5" marL="2743200">
              <a:spcBef>
                <a:spcPts val="0"/>
              </a:spcBef>
              <a:spcAft>
                <a:spcPts val="0"/>
              </a:spcAft>
              <a:buSzPts val="2400"/>
              <a:buFont typeface="Lato"/>
              <a:buChar char="×"/>
              <a:defRPr sz="2400">
                <a:latin typeface="Lato"/>
                <a:ea typeface="Lato"/>
                <a:cs typeface="Lato"/>
                <a:sym typeface="Lato"/>
              </a:defRPr>
            </a:lvl6pPr>
            <a:lvl7pPr indent="-381000" lvl="6" marL="3200400">
              <a:spcBef>
                <a:spcPts val="0"/>
              </a:spcBef>
              <a:spcAft>
                <a:spcPts val="0"/>
              </a:spcAft>
              <a:buSzPts val="2400"/>
              <a:buFont typeface="Lato"/>
              <a:buChar char="●"/>
              <a:defRPr sz="2400">
                <a:latin typeface="Lato"/>
                <a:ea typeface="Lato"/>
                <a:cs typeface="Lato"/>
                <a:sym typeface="Lato"/>
              </a:defRPr>
            </a:lvl7pPr>
            <a:lvl8pPr indent="-381000" lvl="7" marL="3657600">
              <a:spcBef>
                <a:spcPts val="0"/>
              </a:spcBef>
              <a:spcAft>
                <a:spcPts val="0"/>
              </a:spcAft>
              <a:buSzPts val="2400"/>
              <a:buFont typeface="Lato"/>
              <a:buChar char="○"/>
              <a:defRPr sz="2400">
                <a:latin typeface="Lato"/>
                <a:ea typeface="Lato"/>
                <a:cs typeface="Lato"/>
                <a:sym typeface="Lato"/>
              </a:defRPr>
            </a:lvl8pPr>
            <a:lvl9pPr indent="-381000" lvl="8" marL="4114800">
              <a:spcBef>
                <a:spcPts val="0"/>
              </a:spcBef>
              <a:spcAft>
                <a:spcPts val="0"/>
              </a:spcAft>
              <a:buSzPts val="2400"/>
              <a:buFont typeface="Lato"/>
              <a:buChar char="■"/>
              <a:defRPr sz="2400">
                <a:latin typeface="Lato"/>
                <a:ea typeface="Lato"/>
                <a:cs typeface="Lato"/>
                <a:sym typeface="Lato"/>
              </a:defRPr>
            </a:lvl9pPr>
          </a:lstStyle>
          <a:p/>
        </p:txBody>
      </p:sp>
      <p:sp>
        <p:nvSpPr>
          <p:cNvPr id="116" name="Google Shape;116;p6"/>
          <p:cNvSpPr txBox="1"/>
          <p:nvPr>
            <p:ph idx="2" type="body"/>
          </p:nvPr>
        </p:nvSpPr>
        <p:spPr>
          <a:xfrm>
            <a:off x="4684654" y="1357125"/>
            <a:ext cx="3741600" cy="3568800"/>
          </a:xfrm>
          <a:prstGeom prst="rect">
            <a:avLst/>
          </a:prstGeom>
        </p:spPr>
        <p:txBody>
          <a:bodyPr anchorCtr="0" anchor="t" bIns="91425" lIns="91425" spcFirstLastPara="1" rIns="91425" wrap="square" tIns="91425">
            <a:noAutofit/>
          </a:bodyPr>
          <a:lstStyle>
            <a:lvl1pPr indent="-381000" lvl="0" marL="457200">
              <a:spcBef>
                <a:spcPts val="600"/>
              </a:spcBef>
              <a:spcAft>
                <a:spcPts val="0"/>
              </a:spcAft>
              <a:buSzPts val="2400"/>
              <a:buFont typeface="Lato"/>
              <a:buChar char="×"/>
              <a:defRPr sz="2400">
                <a:latin typeface="Lato"/>
                <a:ea typeface="Lato"/>
                <a:cs typeface="Lato"/>
                <a:sym typeface="Lato"/>
              </a:defRPr>
            </a:lvl1pPr>
            <a:lvl2pPr indent="-381000" lvl="1" marL="914400">
              <a:spcBef>
                <a:spcPts val="0"/>
              </a:spcBef>
              <a:spcAft>
                <a:spcPts val="0"/>
              </a:spcAft>
              <a:buSzPts val="2400"/>
              <a:buFont typeface="Lato"/>
              <a:buChar char="×"/>
              <a:defRPr>
                <a:latin typeface="Lato"/>
                <a:ea typeface="Lato"/>
                <a:cs typeface="Lato"/>
                <a:sym typeface="Lato"/>
              </a:defRPr>
            </a:lvl2pPr>
            <a:lvl3pPr indent="-381000" lvl="2" marL="1371600">
              <a:spcBef>
                <a:spcPts val="0"/>
              </a:spcBef>
              <a:spcAft>
                <a:spcPts val="0"/>
              </a:spcAft>
              <a:buSzPts val="2400"/>
              <a:buFont typeface="Lato"/>
              <a:buChar char="×"/>
              <a:defRPr>
                <a:latin typeface="Lato"/>
                <a:ea typeface="Lato"/>
                <a:cs typeface="Lato"/>
                <a:sym typeface="Lato"/>
              </a:defRPr>
            </a:lvl3pPr>
            <a:lvl4pPr indent="-381000" lvl="3" marL="1828800">
              <a:spcBef>
                <a:spcPts val="0"/>
              </a:spcBef>
              <a:spcAft>
                <a:spcPts val="0"/>
              </a:spcAft>
              <a:buSzPts val="2400"/>
              <a:buFont typeface="Lato"/>
              <a:buChar char="×"/>
              <a:defRPr sz="2400">
                <a:latin typeface="Lato"/>
                <a:ea typeface="Lato"/>
                <a:cs typeface="Lato"/>
                <a:sym typeface="Lato"/>
              </a:defRPr>
            </a:lvl4pPr>
            <a:lvl5pPr indent="-381000" lvl="4" marL="2286000">
              <a:spcBef>
                <a:spcPts val="0"/>
              </a:spcBef>
              <a:spcAft>
                <a:spcPts val="0"/>
              </a:spcAft>
              <a:buSzPts val="2400"/>
              <a:buFont typeface="Lato"/>
              <a:buChar char="×"/>
              <a:defRPr sz="2400">
                <a:latin typeface="Lato"/>
                <a:ea typeface="Lato"/>
                <a:cs typeface="Lato"/>
                <a:sym typeface="Lato"/>
              </a:defRPr>
            </a:lvl5pPr>
            <a:lvl6pPr indent="-381000" lvl="5" marL="2743200">
              <a:spcBef>
                <a:spcPts val="0"/>
              </a:spcBef>
              <a:spcAft>
                <a:spcPts val="0"/>
              </a:spcAft>
              <a:buSzPts val="2400"/>
              <a:buFont typeface="Lato"/>
              <a:buChar char="×"/>
              <a:defRPr sz="2400">
                <a:latin typeface="Lato"/>
                <a:ea typeface="Lato"/>
                <a:cs typeface="Lato"/>
                <a:sym typeface="Lato"/>
              </a:defRPr>
            </a:lvl6pPr>
            <a:lvl7pPr indent="-381000" lvl="6" marL="3200400">
              <a:spcBef>
                <a:spcPts val="0"/>
              </a:spcBef>
              <a:spcAft>
                <a:spcPts val="0"/>
              </a:spcAft>
              <a:buSzPts val="2400"/>
              <a:buFont typeface="Lato"/>
              <a:buChar char="●"/>
              <a:defRPr sz="2400">
                <a:latin typeface="Lato"/>
                <a:ea typeface="Lato"/>
                <a:cs typeface="Lato"/>
                <a:sym typeface="Lato"/>
              </a:defRPr>
            </a:lvl7pPr>
            <a:lvl8pPr indent="-381000" lvl="7" marL="3657600">
              <a:spcBef>
                <a:spcPts val="0"/>
              </a:spcBef>
              <a:spcAft>
                <a:spcPts val="0"/>
              </a:spcAft>
              <a:buSzPts val="2400"/>
              <a:buFont typeface="Lato"/>
              <a:buChar char="○"/>
              <a:defRPr sz="2400">
                <a:latin typeface="Lato"/>
                <a:ea typeface="Lato"/>
                <a:cs typeface="Lato"/>
                <a:sym typeface="Lato"/>
              </a:defRPr>
            </a:lvl8pPr>
            <a:lvl9pPr indent="-381000" lvl="8" marL="4114800">
              <a:spcBef>
                <a:spcPts val="0"/>
              </a:spcBef>
              <a:spcAft>
                <a:spcPts val="0"/>
              </a:spcAft>
              <a:buSzPts val="2400"/>
              <a:buFont typeface="Lato"/>
              <a:buChar char="■"/>
              <a:defRPr sz="2400">
                <a:latin typeface="Lato"/>
                <a:ea typeface="Lato"/>
                <a:cs typeface="Lato"/>
                <a:sym typeface="Lato"/>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117" name="Shape 117"/>
        <p:cNvGrpSpPr/>
        <p:nvPr/>
      </p:nvGrpSpPr>
      <p:grpSpPr>
        <a:xfrm>
          <a:off x="0" y="0"/>
          <a:ext cx="0" cy="0"/>
          <a:chOff x="0" y="0"/>
          <a:chExt cx="0" cy="0"/>
        </a:xfrm>
      </p:grpSpPr>
      <p:sp>
        <p:nvSpPr>
          <p:cNvPr id="118" name="Google Shape;118;p7"/>
          <p:cNvSpPr/>
          <p:nvPr/>
        </p:nvSpPr>
        <p:spPr>
          <a:xfrm>
            <a:off x="-25" y="0"/>
            <a:ext cx="9144000" cy="1063500"/>
          </a:xfrm>
          <a:prstGeom prst="rect">
            <a:avLst/>
          </a:prstGeom>
          <a:gradFill>
            <a:gsLst>
              <a:gs pos="0">
                <a:srgbClr val="000000">
                  <a:alpha val="0"/>
                </a:srgbClr>
              </a:gs>
              <a:gs pos="100000">
                <a:srgbClr val="000000">
                  <a:alpha val="29803"/>
                </a:srgbClr>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19" name="Google Shape;119;p7"/>
          <p:cNvSpPr/>
          <p:nvPr/>
        </p:nvSpPr>
        <p:spPr>
          <a:xfrm>
            <a:off x="0" y="1063500"/>
            <a:ext cx="9144000" cy="4080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7"/>
          <p:cNvSpPr/>
          <p:nvPr/>
        </p:nvSpPr>
        <p:spPr>
          <a:xfrm>
            <a:off x="600350" y="319175"/>
            <a:ext cx="268200" cy="268200"/>
          </a:xfrm>
          <a:prstGeom prst="donut">
            <a:avLst>
              <a:gd fmla="val 31040" name="adj"/>
            </a:avLst>
          </a:prstGeom>
          <a:solidFill>
            <a:srgbClr val="FFFFFF">
              <a:alpha val="242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7"/>
          <p:cNvSpPr/>
          <p:nvPr/>
        </p:nvSpPr>
        <p:spPr>
          <a:xfrm>
            <a:off x="1771440" y="586479"/>
            <a:ext cx="386100" cy="386100"/>
          </a:xfrm>
          <a:prstGeom prst="mathMultiply">
            <a:avLst>
              <a:gd fmla="val 23520" name="adj1"/>
            </a:avLst>
          </a:prstGeom>
          <a:solidFill>
            <a:srgbClr val="FFFFFF">
              <a:alpha val="242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7"/>
          <p:cNvSpPr/>
          <p:nvPr/>
        </p:nvSpPr>
        <p:spPr>
          <a:xfrm rot="-1295565">
            <a:off x="1719773" y="-14241"/>
            <a:ext cx="260049" cy="260049"/>
          </a:xfrm>
          <a:prstGeom prst="frame">
            <a:avLst>
              <a:gd fmla="val 28897" name="adj1"/>
            </a:avLst>
          </a:prstGeom>
          <a:solidFill>
            <a:srgbClr val="FFFFFF">
              <a:alpha val="242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7"/>
          <p:cNvSpPr/>
          <p:nvPr/>
        </p:nvSpPr>
        <p:spPr>
          <a:xfrm>
            <a:off x="7099000" y="-18325"/>
            <a:ext cx="268200" cy="268200"/>
          </a:xfrm>
          <a:prstGeom prst="donut">
            <a:avLst>
              <a:gd fmla="val 31040" name="adj"/>
            </a:avLst>
          </a:prstGeom>
          <a:solidFill>
            <a:srgbClr val="FFFFFF">
              <a:alpha val="242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7"/>
          <p:cNvSpPr/>
          <p:nvPr/>
        </p:nvSpPr>
        <p:spPr>
          <a:xfrm rot="1050327">
            <a:off x="7064662" y="770637"/>
            <a:ext cx="385975" cy="385975"/>
          </a:xfrm>
          <a:prstGeom prst="mathMultiply">
            <a:avLst>
              <a:gd fmla="val 23520" name="adj1"/>
            </a:avLst>
          </a:prstGeom>
          <a:solidFill>
            <a:srgbClr val="FFFFFF">
              <a:alpha val="242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7"/>
          <p:cNvSpPr/>
          <p:nvPr/>
        </p:nvSpPr>
        <p:spPr>
          <a:xfrm rot="1498139">
            <a:off x="8048547" y="796761"/>
            <a:ext cx="260111" cy="260111"/>
          </a:xfrm>
          <a:prstGeom prst="frame">
            <a:avLst>
              <a:gd fmla="val 28897" name="adj1"/>
            </a:avLst>
          </a:prstGeom>
          <a:solidFill>
            <a:srgbClr val="FFFFFF">
              <a:alpha val="242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7"/>
          <p:cNvSpPr/>
          <p:nvPr/>
        </p:nvSpPr>
        <p:spPr>
          <a:xfrm>
            <a:off x="272750" y="914514"/>
            <a:ext cx="185100" cy="185100"/>
          </a:xfrm>
          <a:prstGeom prst="donut">
            <a:avLst>
              <a:gd fmla="val 31040" name="adj"/>
            </a:avLst>
          </a:prstGeom>
          <a:solidFill>
            <a:srgbClr val="FFFFFF">
              <a:alpha val="242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7"/>
          <p:cNvSpPr/>
          <p:nvPr/>
        </p:nvSpPr>
        <p:spPr>
          <a:xfrm rot="1222482">
            <a:off x="108247" y="115143"/>
            <a:ext cx="266258" cy="266258"/>
          </a:xfrm>
          <a:prstGeom prst="mathMultiply">
            <a:avLst>
              <a:gd fmla="val 23520" name="adj1"/>
            </a:avLst>
          </a:prstGeom>
          <a:solidFill>
            <a:srgbClr val="FFFFFF">
              <a:alpha val="242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7"/>
          <p:cNvSpPr/>
          <p:nvPr/>
        </p:nvSpPr>
        <p:spPr>
          <a:xfrm rot="2700000">
            <a:off x="1130105" y="721484"/>
            <a:ext cx="179464" cy="179464"/>
          </a:xfrm>
          <a:prstGeom prst="frame">
            <a:avLst>
              <a:gd fmla="val 28897" name="adj1"/>
            </a:avLst>
          </a:prstGeom>
          <a:solidFill>
            <a:srgbClr val="FFFFFF">
              <a:alpha val="242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7"/>
          <p:cNvSpPr/>
          <p:nvPr/>
        </p:nvSpPr>
        <p:spPr>
          <a:xfrm>
            <a:off x="8797925" y="686964"/>
            <a:ext cx="185100" cy="185100"/>
          </a:xfrm>
          <a:prstGeom prst="donut">
            <a:avLst>
              <a:gd fmla="val 31040" name="adj"/>
            </a:avLst>
          </a:prstGeom>
          <a:solidFill>
            <a:srgbClr val="FFFFFF">
              <a:alpha val="242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7"/>
          <p:cNvSpPr/>
          <p:nvPr/>
        </p:nvSpPr>
        <p:spPr>
          <a:xfrm>
            <a:off x="8434357" y="190568"/>
            <a:ext cx="266400" cy="266400"/>
          </a:xfrm>
          <a:prstGeom prst="mathMultiply">
            <a:avLst>
              <a:gd fmla="val 23520" name="adj1"/>
            </a:avLst>
          </a:prstGeom>
          <a:solidFill>
            <a:srgbClr val="FFFFFF">
              <a:alpha val="242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7"/>
          <p:cNvSpPr/>
          <p:nvPr/>
        </p:nvSpPr>
        <p:spPr>
          <a:xfrm>
            <a:off x="7656287" y="319171"/>
            <a:ext cx="179400" cy="179400"/>
          </a:xfrm>
          <a:prstGeom prst="frame">
            <a:avLst>
              <a:gd fmla="val 28897" name="adj1"/>
            </a:avLst>
          </a:prstGeom>
          <a:solidFill>
            <a:srgbClr val="FFFFFF">
              <a:alpha val="242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7"/>
          <p:cNvSpPr txBox="1"/>
          <p:nvPr>
            <p:ph type="title"/>
          </p:nvPr>
        </p:nvSpPr>
        <p:spPr>
          <a:xfrm>
            <a:off x="457200" y="-1"/>
            <a:ext cx="8229600" cy="10635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Font typeface="Roboto Slab"/>
              <a:buNone/>
              <a:defRPr>
                <a:latin typeface="Roboto Slab"/>
                <a:ea typeface="Roboto Slab"/>
                <a:cs typeface="Roboto Slab"/>
                <a:sym typeface="Roboto Slab"/>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p:txBody>
      </p:sp>
      <p:sp>
        <p:nvSpPr>
          <p:cNvPr id="133" name="Google Shape;133;p7"/>
          <p:cNvSpPr txBox="1"/>
          <p:nvPr>
            <p:ph idx="1" type="body"/>
          </p:nvPr>
        </p:nvSpPr>
        <p:spPr>
          <a:xfrm>
            <a:off x="457200" y="1363150"/>
            <a:ext cx="2631900" cy="3562800"/>
          </a:xfrm>
          <a:prstGeom prst="rect">
            <a:avLst/>
          </a:prstGeom>
        </p:spPr>
        <p:txBody>
          <a:bodyPr anchorCtr="0" anchor="t" bIns="91425" lIns="91425" spcFirstLastPara="1" rIns="91425" wrap="square" tIns="91425">
            <a:noAutofit/>
          </a:bodyPr>
          <a:lstStyle>
            <a:lvl1pPr indent="-342900" lvl="0" marL="457200" rtl="0">
              <a:spcBef>
                <a:spcPts val="600"/>
              </a:spcBef>
              <a:spcAft>
                <a:spcPts val="0"/>
              </a:spcAft>
              <a:buSzPts val="1800"/>
              <a:buFont typeface="Lato"/>
              <a:buChar char="×"/>
              <a:defRPr sz="1800">
                <a:latin typeface="Lato"/>
                <a:ea typeface="Lato"/>
                <a:cs typeface="Lato"/>
                <a:sym typeface="Lato"/>
              </a:defRPr>
            </a:lvl1pPr>
            <a:lvl2pPr indent="-342900" lvl="1" marL="914400" rtl="0">
              <a:spcBef>
                <a:spcPts val="0"/>
              </a:spcBef>
              <a:spcAft>
                <a:spcPts val="0"/>
              </a:spcAft>
              <a:buSzPts val="1800"/>
              <a:buFont typeface="Lato"/>
              <a:buChar char="×"/>
              <a:defRPr sz="1800">
                <a:latin typeface="Lato"/>
                <a:ea typeface="Lato"/>
                <a:cs typeface="Lato"/>
                <a:sym typeface="Lato"/>
              </a:defRPr>
            </a:lvl2pPr>
            <a:lvl3pPr indent="-342900" lvl="2" marL="1371600" rtl="0">
              <a:spcBef>
                <a:spcPts val="0"/>
              </a:spcBef>
              <a:spcAft>
                <a:spcPts val="0"/>
              </a:spcAft>
              <a:buSzPts val="1800"/>
              <a:buFont typeface="Lato"/>
              <a:buChar char="×"/>
              <a:defRPr sz="1800">
                <a:latin typeface="Lato"/>
                <a:ea typeface="Lato"/>
                <a:cs typeface="Lato"/>
                <a:sym typeface="Lato"/>
              </a:defRPr>
            </a:lvl3pPr>
            <a:lvl4pPr indent="-342900" lvl="3" marL="1828800" rtl="0">
              <a:spcBef>
                <a:spcPts val="0"/>
              </a:spcBef>
              <a:spcAft>
                <a:spcPts val="0"/>
              </a:spcAft>
              <a:buSzPts val="1800"/>
              <a:buFont typeface="Lato"/>
              <a:buChar char="×"/>
              <a:defRPr>
                <a:latin typeface="Lato"/>
                <a:ea typeface="Lato"/>
                <a:cs typeface="Lato"/>
                <a:sym typeface="Lato"/>
              </a:defRPr>
            </a:lvl4pPr>
            <a:lvl5pPr indent="-342900" lvl="4" marL="2286000" rtl="0">
              <a:spcBef>
                <a:spcPts val="0"/>
              </a:spcBef>
              <a:spcAft>
                <a:spcPts val="0"/>
              </a:spcAft>
              <a:buSzPts val="1800"/>
              <a:buFont typeface="Lato"/>
              <a:buChar char="×"/>
              <a:defRPr>
                <a:latin typeface="Lato"/>
                <a:ea typeface="Lato"/>
                <a:cs typeface="Lato"/>
                <a:sym typeface="Lato"/>
              </a:defRPr>
            </a:lvl5pPr>
            <a:lvl6pPr indent="-342900" lvl="5" marL="2743200" rtl="0">
              <a:spcBef>
                <a:spcPts val="0"/>
              </a:spcBef>
              <a:spcAft>
                <a:spcPts val="0"/>
              </a:spcAft>
              <a:buSzPts val="1800"/>
              <a:buFont typeface="Lato"/>
              <a:buChar char="×"/>
              <a:defRPr>
                <a:latin typeface="Lato"/>
                <a:ea typeface="Lato"/>
                <a:cs typeface="Lato"/>
                <a:sym typeface="Lato"/>
              </a:defRPr>
            </a:lvl6pPr>
            <a:lvl7pPr indent="-342900" lvl="6" marL="3200400" rtl="0">
              <a:spcBef>
                <a:spcPts val="0"/>
              </a:spcBef>
              <a:spcAft>
                <a:spcPts val="0"/>
              </a:spcAft>
              <a:buSzPts val="1800"/>
              <a:buFont typeface="Lato"/>
              <a:buChar char="●"/>
              <a:defRPr>
                <a:latin typeface="Lato"/>
                <a:ea typeface="Lato"/>
                <a:cs typeface="Lato"/>
                <a:sym typeface="Lato"/>
              </a:defRPr>
            </a:lvl7pPr>
            <a:lvl8pPr indent="-342900" lvl="7" marL="3657600" rtl="0">
              <a:spcBef>
                <a:spcPts val="0"/>
              </a:spcBef>
              <a:spcAft>
                <a:spcPts val="0"/>
              </a:spcAft>
              <a:buSzPts val="1800"/>
              <a:buFont typeface="Lato"/>
              <a:buChar char="○"/>
              <a:defRPr>
                <a:latin typeface="Lato"/>
                <a:ea typeface="Lato"/>
                <a:cs typeface="Lato"/>
                <a:sym typeface="Lato"/>
              </a:defRPr>
            </a:lvl8pPr>
            <a:lvl9pPr indent="-342900" lvl="8" marL="4114800" rtl="0">
              <a:spcBef>
                <a:spcPts val="0"/>
              </a:spcBef>
              <a:spcAft>
                <a:spcPts val="0"/>
              </a:spcAft>
              <a:buSzPts val="1800"/>
              <a:buFont typeface="Lato"/>
              <a:buChar char="■"/>
              <a:defRPr>
                <a:latin typeface="Lato"/>
                <a:ea typeface="Lato"/>
                <a:cs typeface="Lato"/>
                <a:sym typeface="Lato"/>
              </a:defRPr>
            </a:lvl9pPr>
          </a:lstStyle>
          <a:p/>
        </p:txBody>
      </p:sp>
      <p:sp>
        <p:nvSpPr>
          <p:cNvPr id="134" name="Google Shape;134;p7"/>
          <p:cNvSpPr txBox="1"/>
          <p:nvPr>
            <p:ph idx="2" type="body"/>
          </p:nvPr>
        </p:nvSpPr>
        <p:spPr>
          <a:xfrm>
            <a:off x="3223964" y="1363150"/>
            <a:ext cx="2631900" cy="3562800"/>
          </a:xfrm>
          <a:prstGeom prst="rect">
            <a:avLst/>
          </a:prstGeom>
        </p:spPr>
        <p:txBody>
          <a:bodyPr anchorCtr="0" anchor="t" bIns="91425" lIns="91425" spcFirstLastPara="1" rIns="91425" wrap="square" tIns="91425">
            <a:noAutofit/>
          </a:bodyPr>
          <a:lstStyle>
            <a:lvl1pPr indent="-342900" lvl="0" marL="457200" rtl="0">
              <a:spcBef>
                <a:spcPts val="600"/>
              </a:spcBef>
              <a:spcAft>
                <a:spcPts val="0"/>
              </a:spcAft>
              <a:buSzPts val="1800"/>
              <a:buFont typeface="Lato"/>
              <a:buChar char="×"/>
              <a:defRPr sz="1800">
                <a:latin typeface="Lato"/>
                <a:ea typeface="Lato"/>
                <a:cs typeface="Lato"/>
                <a:sym typeface="Lato"/>
              </a:defRPr>
            </a:lvl1pPr>
            <a:lvl2pPr indent="-342900" lvl="1" marL="914400" rtl="0">
              <a:spcBef>
                <a:spcPts val="0"/>
              </a:spcBef>
              <a:spcAft>
                <a:spcPts val="0"/>
              </a:spcAft>
              <a:buSzPts val="1800"/>
              <a:buFont typeface="Lato"/>
              <a:buChar char="×"/>
              <a:defRPr sz="1800">
                <a:latin typeface="Lato"/>
                <a:ea typeface="Lato"/>
                <a:cs typeface="Lato"/>
                <a:sym typeface="Lato"/>
              </a:defRPr>
            </a:lvl2pPr>
            <a:lvl3pPr indent="-342900" lvl="2" marL="1371600" rtl="0">
              <a:spcBef>
                <a:spcPts val="0"/>
              </a:spcBef>
              <a:spcAft>
                <a:spcPts val="0"/>
              </a:spcAft>
              <a:buSzPts val="1800"/>
              <a:buFont typeface="Lato"/>
              <a:buChar char="×"/>
              <a:defRPr sz="1800">
                <a:latin typeface="Lato"/>
                <a:ea typeface="Lato"/>
                <a:cs typeface="Lato"/>
                <a:sym typeface="Lato"/>
              </a:defRPr>
            </a:lvl3pPr>
            <a:lvl4pPr indent="-342900" lvl="3" marL="1828800" rtl="0">
              <a:spcBef>
                <a:spcPts val="0"/>
              </a:spcBef>
              <a:spcAft>
                <a:spcPts val="0"/>
              </a:spcAft>
              <a:buSzPts val="1800"/>
              <a:buFont typeface="Lato"/>
              <a:buChar char="×"/>
              <a:defRPr>
                <a:latin typeface="Lato"/>
                <a:ea typeface="Lato"/>
                <a:cs typeface="Lato"/>
                <a:sym typeface="Lato"/>
              </a:defRPr>
            </a:lvl4pPr>
            <a:lvl5pPr indent="-342900" lvl="4" marL="2286000" rtl="0">
              <a:spcBef>
                <a:spcPts val="0"/>
              </a:spcBef>
              <a:spcAft>
                <a:spcPts val="0"/>
              </a:spcAft>
              <a:buSzPts val="1800"/>
              <a:buFont typeface="Lato"/>
              <a:buChar char="×"/>
              <a:defRPr>
                <a:latin typeface="Lato"/>
                <a:ea typeface="Lato"/>
                <a:cs typeface="Lato"/>
                <a:sym typeface="Lato"/>
              </a:defRPr>
            </a:lvl5pPr>
            <a:lvl6pPr indent="-342900" lvl="5" marL="2743200" rtl="0">
              <a:spcBef>
                <a:spcPts val="0"/>
              </a:spcBef>
              <a:spcAft>
                <a:spcPts val="0"/>
              </a:spcAft>
              <a:buSzPts val="1800"/>
              <a:buFont typeface="Lato"/>
              <a:buChar char="×"/>
              <a:defRPr>
                <a:latin typeface="Lato"/>
                <a:ea typeface="Lato"/>
                <a:cs typeface="Lato"/>
                <a:sym typeface="Lato"/>
              </a:defRPr>
            </a:lvl6pPr>
            <a:lvl7pPr indent="-342900" lvl="6" marL="3200400" rtl="0">
              <a:spcBef>
                <a:spcPts val="0"/>
              </a:spcBef>
              <a:spcAft>
                <a:spcPts val="0"/>
              </a:spcAft>
              <a:buSzPts val="1800"/>
              <a:buFont typeface="Lato"/>
              <a:buChar char="●"/>
              <a:defRPr>
                <a:latin typeface="Lato"/>
                <a:ea typeface="Lato"/>
                <a:cs typeface="Lato"/>
                <a:sym typeface="Lato"/>
              </a:defRPr>
            </a:lvl7pPr>
            <a:lvl8pPr indent="-342900" lvl="7" marL="3657600" rtl="0">
              <a:spcBef>
                <a:spcPts val="0"/>
              </a:spcBef>
              <a:spcAft>
                <a:spcPts val="0"/>
              </a:spcAft>
              <a:buSzPts val="1800"/>
              <a:buFont typeface="Lato"/>
              <a:buChar char="○"/>
              <a:defRPr>
                <a:latin typeface="Lato"/>
                <a:ea typeface="Lato"/>
                <a:cs typeface="Lato"/>
                <a:sym typeface="Lato"/>
              </a:defRPr>
            </a:lvl8pPr>
            <a:lvl9pPr indent="-342900" lvl="8" marL="4114800" rtl="0">
              <a:spcBef>
                <a:spcPts val="0"/>
              </a:spcBef>
              <a:spcAft>
                <a:spcPts val="0"/>
              </a:spcAft>
              <a:buSzPts val="1800"/>
              <a:buFont typeface="Lato"/>
              <a:buChar char="■"/>
              <a:defRPr>
                <a:latin typeface="Lato"/>
                <a:ea typeface="Lato"/>
                <a:cs typeface="Lato"/>
                <a:sym typeface="Lato"/>
              </a:defRPr>
            </a:lvl9pPr>
          </a:lstStyle>
          <a:p/>
        </p:txBody>
      </p:sp>
      <p:sp>
        <p:nvSpPr>
          <p:cNvPr id="135" name="Google Shape;135;p7"/>
          <p:cNvSpPr txBox="1"/>
          <p:nvPr>
            <p:ph idx="3" type="body"/>
          </p:nvPr>
        </p:nvSpPr>
        <p:spPr>
          <a:xfrm>
            <a:off x="5990727" y="1363150"/>
            <a:ext cx="2631900" cy="3562800"/>
          </a:xfrm>
          <a:prstGeom prst="rect">
            <a:avLst/>
          </a:prstGeom>
        </p:spPr>
        <p:txBody>
          <a:bodyPr anchorCtr="0" anchor="t" bIns="91425" lIns="91425" spcFirstLastPara="1" rIns="91425" wrap="square" tIns="91425">
            <a:noAutofit/>
          </a:bodyPr>
          <a:lstStyle>
            <a:lvl1pPr indent="-342900" lvl="0" marL="457200" rtl="0">
              <a:spcBef>
                <a:spcPts val="600"/>
              </a:spcBef>
              <a:spcAft>
                <a:spcPts val="0"/>
              </a:spcAft>
              <a:buSzPts val="1800"/>
              <a:buFont typeface="Lato"/>
              <a:buChar char="×"/>
              <a:defRPr sz="1800">
                <a:latin typeface="Lato"/>
                <a:ea typeface="Lato"/>
                <a:cs typeface="Lato"/>
                <a:sym typeface="Lato"/>
              </a:defRPr>
            </a:lvl1pPr>
            <a:lvl2pPr indent="-342900" lvl="1" marL="914400" rtl="0">
              <a:spcBef>
                <a:spcPts val="0"/>
              </a:spcBef>
              <a:spcAft>
                <a:spcPts val="0"/>
              </a:spcAft>
              <a:buSzPts val="1800"/>
              <a:buFont typeface="Lato"/>
              <a:buChar char="×"/>
              <a:defRPr sz="1800">
                <a:latin typeface="Lato"/>
                <a:ea typeface="Lato"/>
                <a:cs typeface="Lato"/>
                <a:sym typeface="Lato"/>
              </a:defRPr>
            </a:lvl2pPr>
            <a:lvl3pPr indent="-342900" lvl="2" marL="1371600" rtl="0">
              <a:spcBef>
                <a:spcPts val="0"/>
              </a:spcBef>
              <a:spcAft>
                <a:spcPts val="0"/>
              </a:spcAft>
              <a:buSzPts val="1800"/>
              <a:buFont typeface="Lato"/>
              <a:buChar char="×"/>
              <a:defRPr sz="1800">
                <a:latin typeface="Lato"/>
                <a:ea typeface="Lato"/>
                <a:cs typeface="Lato"/>
                <a:sym typeface="Lato"/>
              </a:defRPr>
            </a:lvl3pPr>
            <a:lvl4pPr indent="-342900" lvl="3" marL="1828800" rtl="0">
              <a:spcBef>
                <a:spcPts val="0"/>
              </a:spcBef>
              <a:spcAft>
                <a:spcPts val="0"/>
              </a:spcAft>
              <a:buSzPts val="1800"/>
              <a:buFont typeface="Lato"/>
              <a:buChar char="×"/>
              <a:defRPr>
                <a:latin typeface="Lato"/>
                <a:ea typeface="Lato"/>
                <a:cs typeface="Lato"/>
                <a:sym typeface="Lato"/>
              </a:defRPr>
            </a:lvl4pPr>
            <a:lvl5pPr indent="-342900" lvl="4" marL="2286000" rtl="0">
              <a:spcBef>
                <a:spcPts val="0"/>
              </a:spcBef>
              <a:spcAft>
                <a:spcPts val="0"/>
              </a:spcAft>
              <a:buSzPts val="1800"/>
              <a:buFont typeface="Lato"/>
              <a:buChar char="×"/>
              <a:defRPr>
                <a:latin typeface="Lato"/>
                <a:ea typeface="Lato"/>
                <a:cs typeface="Lato"/>
                <a:sym typeface="Lato"/>
              </a:defRPr>
            </a:lvl5pPr>
            <a:lvl6pPr indent="-342900" lvl="5" marL="2743200" rtl="0">
              <a:spcBef>
                <a:spcPts val="0"/>
              </a:spcBef>
              <a:spcAft>
                <a:spcPts val="0"/>
              </a:spcAft>
              <a:buSzPts val="1800"/>
              <a:buFont typeface="Lato"/>
              <a:buChar char="×"/>
              <a:defRPr>
                <a:latin typeface="Lato"/>
                <a:ea typeface="Lato"/>
                <a:cs typeface="Lato"/>
                <a:sym typeface="Lato"/>
              </a:defRPr>
            </a:lvl6pPr>
            <a:lvl7pPr indent="-342900" lvl="6" marL="3200400" rtl="0">
              <a:spcBef>
                <a:spcPts val="0"/>
              </a:spcBef>
              <a:spcAft>
                <a:spcPts val="0"/>
              </a:spcAft>
              <a:buSzPts val="1800"/>
              <a:buFont typeface="Lato"/>
              <a:buChar char="●"/>
              <a:defRPr>
                <a:latin typeface="Lato"/>
                <a:ea typeface="Lato"/>
                <a:cs typeface="Lato"/>
                <a:sym typeface="Lato"/>
              </a:defRPr>
            </a:lvl7pPr>
            <a:lvl8pPr indent="-342900" lvl="7" marL="3657600" rtl="0">
              <a:spcBef>
                <a:spcPts val="0"/>
              </a:spcBef>
              <a:spcAft>
                <a:spcPts val="0"/>
              </a:spcAft>
              <a:buSzPts val="1800"/>
              <a:buFont typeface="Lato"/>
              <a:buChar char="○"/>
              <a:defRPr>
                <a:latin typeface="Lato"/>
                <a:ea typeface="Lato"/>
                <a:cs typeface="Lato"/>
                <a:sym typeface="Lato"/>
              </a:defRPr>
            </a:lvl8pPr>
            <a:lvl9pPr indent="-342900" lvl="8" marL="4114800" rtl="0">
              <a:spcBef>
                <a:spcPts val="0"/>
              </a:spcBef>
              <a:spcAft>
                <a:spcPts val="0"/>
              </a:spcAft>
              <a:buSzPts val="1800"/>
              <a:buFont typeface="Lato"/>
              <a:buChar char="■"/>
              <a:defRPr>
                <a:latin typeface="Lato"/>
                <a:ea typeface="Lato"/>
                <a:cs typeface="Lato"/>
                <a:sym typeface="Lato"/>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36" name="Shape 136"/>
        <p:cNvGrpSpPr/>
        <p:nvPr/>
      </p:nvGrpSpPr>
      <p:grpSpPr>
        <a:xfrm>
          <a:off x="0" y="0"/>
          <a:ext cx="0" cy="0"/>
          <a:chOff x="0" y="0"/>
          <a:chExt cx="0" cy="0"/>
        </a:xfrm>
      </p:grpSpPr>
      <p:sp>
        <p:nvSpPr>
          <p:cNvPr id="137" name="Google Shape;137;p8"/>
          <p:cNvSpPr/>
          <p:nvPr/>
        </p:nvSpPr>
        <p:spPr>
          <a:xfrm>
            <a:off x="-25" y="0"/>
            <a:ext cx="9144000" cy="1063500"/>
          </a:xfrm>
          <a:prstGeom prst="rect">
            <a:avLst/>
          </a:prstGeom>
          <a:gradFill>
            <a:gsLst>
              <a:gs pos="0">
                <a:srgbClr val="000000">
                  <a:alpha val="0"/>
                </a:srgbClr>
              </a:gs>
              <a:gs pos="100000">
                <a:srgbClr val="000000">
                  <a:alpha val="29803"/>
                </a:srgbClr>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38" name="Google Shape;138;p8"/>
          <p:cNvSpPr/>
          <p:nvPr/>
        </p:nvSpPr>
        <p:spPr>
          <a:xfrm>
            <a:off x="0" y="1063500"/>
            <a:ext cx="9144000" cy="4080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8"/>
          <p:cNvSpPr/>
          <p:nvPr/>
        </p:nvSpPr>
        <p:spPr>
          <a:xfrm>
            <a:off x="600350" y="319175"/>
            <a:ext cx="268200" cy="268200"/>
          </a:xfrm>
          <a:prstGeom prst="donut">
            <a:avLst>
              <a:gd fmla="val 31040" name="adj"/>
            </a:avLst>
          </a:prstGeom>
          <a:solidFill>
            <a:srgbClr val="FFFFFF">
              <a:alpha val="242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8"/>
          <p:cNvSpPr/>
          <p:nvPr/>
        </p:nvSpPr>
        <p:spPr>
          <a:xfrm>
            <a:off x="1771440" y="586479"/>
            <a:ext cx="386100" cy="386100"/>
          </a:xfrm>
          <a:prstGeom prst="mathMultiply">
            <a:avLst>
              <a:gd fmla="val 23520" name="adj1"/>
            </a:avLst>
          </a:prstGeom>
          <a:solidFill>
            <a:srgbClr val="FFFFFF">
              <a:alpha val="242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8"/>
          <p:cNvSpPr/>
          <p:nvPr/>
        </p:nvSpPr>
        <p:spPr>
          <a:xfrm rot="-1295565">
            <a:off x="1719773" y="-14241"/>
            <a:ext cx="260049" cy="260049"/>
          </a:xfrm>
          <a:prstGeom prst="frame">
            <a:avLst>
              <a:gd fmla="val 28897" name="adj1"/>
            </a:avLst>
          </a:prstGeom>
          <a:solidFill>
            <a:srgbClr val="FFFFFF">
              <a:alpha val="242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8"/>
          <p:cNvSpPr/>
          <p:nvPr/>
        </p:nvSpPr>
        <p:spPr>
          <a:xfrm>
            <a:off x="7099000" y="-18325"/>
            <a:ext cx="268200" cy="268200"/>
          </a:xfrm>
          <a:prstGeom prst="donut">
            <a:avLst>
              <a:gd fmla="val 31040" name="adj"/>
            </a:avLst>
          </a:prstGeom>
          <a:solidFill>
            <a:srgbClr val="FFFFFF">
              <a:alpha val="242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8"/>
          <p:cNvSpPr/>
          <p:nvPr/>
        </p:nvSpPr>
        <p:spPr>
          <a:xfrm rot="1050327">
            <a:off x="7064662" y="770637"/>
            <a:ext cx="385975" cy="385975"/>
          </a:xfrm>
          <a:prstGeom prst="mathMultiply">
            <a:avLst>
              <a:gd fmla="val 23520" name="adj1"/>
            </a:avLst>
          </a:prstGeom>
          <a:solidFill>
            <a:srgbClr val="FFFFFF">
              <a:alpha val="242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8"/>
          <p:cNvSpPr/>
          <p:nvPr/>
        </p:nvSpPr>
        <p:spPr>
          <a:xfrm rot="1498139">
            <a:off x="8048547" y="796761"/>
            <a:ext cx="260111" cy="260111"/>
          </a:xfrm>
          <a:prstGeom prst="frame">
            <a:avLst>
              <a:gd fmla="val 28897" name="adj1"/>
            </a:avLst>
          </a:prstGeom>
          <a:solidFill>
            <a:srgbClr val="FFFFFF">
              <a:alpha val="242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8"/>
          <p:cNvSpPr/>
          <p:nvPr/>
        </p:nvSpPr>
        <p:spPr>
          <a:xfrm>
            <a:off x="272750" y="914514"/>
            <a:ext cx="185100" cy="185100"/>
          </a:xfrm>
          <a:prstGeom prst="donut">
            <a:avLst>
              <a:gd fmla="val 31040" name="adj"/>
            </a:avLst>
          </a:prstGeom>
          <a:solidFill>
            <a:srgbClr val="FFFFFF">
              <a:alpha val="242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8"/>
          <p:cNvSpPr/>
          <p:nvPr/>
        </p:nvSpPr>
        <p:spPr>
          <a:xfrm rot="1222482">
            <a:off x="108247" y="115143"/>
            <a:ext cx="266258" cy="266258"/>
          </a:xfrm>
          <a:prstGeom prst="mathMultiply">
            <a:avLst>
              <a:gd fmla="val 23520" name="adj1"/>
            </a:avLst>
          </a:prstGeom>
          <a:solidFill>
            <a:srgbClr val="FFFFFF">
              <a:alpha val="242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8"/>
          <p:cNvSpPr/>
          <p:nvPr/>
        </p:nvSpPr>
        <p:spPr>
          <a:xfrm rot="2700000">
            <a:off x="1130105" y="721484"/>
            <a:ext cx="179464" cy="179464"/>
          </a:xfrm>
          <a:prstGeom prst="frame">
            <a:avLst>
              <a:gd fmla="val 28897" name="adj1"/>
            </a:avLst>
          </a:prstGeom>
          <a:solidFill>
            <a:srgbClr val="FFFFFF">
              <a:alpha val="242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8"/>
          <p:cNvSpPr/>
          <p:nvPr/>
        </p:nvSpPr>
        <p:spPr>
          <a:xfrm>
            <a:off x="8797925" y="686964"/>
            <a:ext cx="185100" cy="185100"/>
          </a:xfrm>
          <a:prstGeom prst="donut">
            <a:avLst>
              <a:gd fmla="val 31040" name="adj"/>
            </a:avLst>
          </a:prstGeom>
          <a:solidFill>
            <a:srgbClr val="FFFFFF">
              <a:alpha val="242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8"/>
          <p:cNvSpPr/>
          <p:nvPr/>
        </p:nvSpPr>
        <p:spPr>
          <a:xfrm>
            <a:off x="8434357" y="190568"/>
            <a:ext cx="266400" cy="266400"/>
          </a:xfrm>
          <a:prstGeom prst="mathMultiply">
            <a:avLst>
              <a:gd fmla="val 23520" name="adj1"/>
            </a:avLst>
          </a:prstGeom>
          <a:solidFill>
            <a:srgbClr val="FFFFFF">
              <a:alpha val="242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8"/>
          <p:cNvSpPr/>
          <p:nvPr/>
        </p:nvSpPr>
        <p:spPr>
          <a:xfrm>
            <a:off x="7656287" y="319171"/>
            <a:ext cx="179400" cy="179400"/>
          </a:xfrm>
          <a:prstGeom prst="frame">
            <a:avLst>
              <a:gd fmla="val 28897" name="adj1"/>
            </a:avLst>
          </a:prstGeom>
          <a:solidFill>
            <a:srgbClr val="FFFFFF">
              <a:alpha val="242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8"/>
          <p:cNvSpPr txBox="1"/>
          <p:nvPr>
            <p:ph type="title"/>
          </p:nvPr>
        </p:nvSpPr>
        <p:spPr>
          <a:xfrm>
            <a:off x="457200" y="-1"/>
            <a:ext cx="8229600" cy="1063500"/>
          </a:xfrm>
          <a:prstGeom prst="rect">
            <a:avLst/>
          </a:prstGeom>
        </p:spPr>
        <p:txBody>
          <a:bodyPr anchorCtr="0" anchor="ctr" bIns="91425" lIns="91425" spcFirstLastPara="1" rIns="91425" wrap="square" tIns="91425">
            <a:noAutofit/>
          </a:bodyPr>
          <a:lstStyle>
            <a:lvl1pPr lvl="0">
              <a:spcBef>
                <a:spcPts val="0"/>
              </a:spcBef>
              <a:spcAft>
                <a:spcPts val="0"/>
              </a:spcAft>
              <a:buSzPts val="2400"/>
              <a:buFont typeface="Roboto Slab"/>
              <a:buNone/>
              <a:defRPr>
                <a:latin typeface="Roboto Slab"/>
                <a:ea typeface="Roboto Slab"/>
                <a:cs typeface="Roboto Slab"/>
                <a:sym typeface="Roboto Slab"/>
              </a:defRPr>
            </a:lvl1pPr>
            <a:lvl2pPr lvl="1">
              <a:spcBef>
                <a:spcPts val="0"/>
              </a:spcBef>
              <a:spcAft>
                <a:spcPts val="0"/>
              </a:spcAft>
              <a:buSzPts val="2400"/>
              <a:buFont typeface="Muli"/>
              <a:buNone/>
              <a:defRPr>
                <a:latin typeface="Muli"/>
                <a:ea typeface="Muli"/>
                <a:cs typeface="Muli"/>
                <a:sym typeface="Muli"/>
              </a:defRPr>
            </a:lvl2pPr>
            <a:lvl3pPr lvl="2">
              <a:spcBef>
                <a:spcPts val="0"/>
              </a:spcBef>
              <a:spcAft>
                <a:spcPts val="0"/>
              </a:spcAft>
              <a:buSzPts val="2400"/>
              <a:buFont typeface="Muli"/>
              <a:buNone/>
              <a:defRPr>
                <a:latin typeface="Muli"/>
                <a:ea typeface="Muli"/>
                <a:cs typeface="Muli"/>
                <a:sym typeface="Muli"/>
              </a:defRPr>
            </a:lvl3pPr>
            <a:lvl4pPr lvl="3">
              <a:spcBef>
                <a:spcPts val="0"/>
              </a:spcBef>
              <a:spcAft>
                <a:spcPts val="0"/>
              </a:spcAft>
              <a:buSzPts val="2400"/>
              <a:buFont typeface="Muli"/>
              <a:buNone/>
              <a:defRPr>
                <a:latin typeface="Muli"/>
                <a:ea typeface="Muli"/>
                <a:cs typeface="Muli"/>
                <a:sym typeface="Muli"/>
              </a:defRPr>
            </a:lvl4pPr>
            <a:lvl5pPr lvl="4">
              <a:spcBef>
                <a:spcPts val="0"/>
              </a:spcBef>
              <a:spcAft>
                <a:spcPts val="0"/>
              </a:spcAft>
              <a:buSzPts val="2400"/>
              <a:buFont typeface="Muli"/>
              <a:buNone/>
              <a:defRPr>
                <a:latin typeface="Muli"/>
                <a:ea typeface="Muli"/>
                <a:cs typeface="Muli"/>
                <a:sym typeface="Muli"/>
              </a:defRPr>
            </a:lvl5pPr>
            <a:lvl6pPr lvl="5">
              <a:spcBef>
                <a:spcPts val="0"/>
              </a:spcBef>
              <a:spcAft>
                <a:spcPts val="0"/>
              </a:spcAft>
              <a:buSzPts val="2400"/>
              <a:buFont typeface="Muli"/>
              <a:buNone/>
              <a:defRPr>
                <a:latin typeface="Muli"/>
                <a:ea typeface="Muli"/>
                <a:cs typeface="Muli"/>
                <a:sym typeface="Muli"/>
              </a:defRPr>
            </a:lvl6pPr>
            <a:lvl7pPr lvl="6">
              <a:spcBef>
                <a:spcPts val="0"/>
              </a:spcBef>
              <a:spcAft>
                <a:spcPts val="0"/>
              </a:spcAft>
              <a:buSzPts val="2400"/>
              <a:buFont typeface="Muli"/>
              <a:buNone/>
              <a:defRPr>
                <a:latin typeface="Muli"/>
                <a:ea typeface="Muli"/>
                <a:cs typeface="Muli"/>
                <a:sym typeface="Muli"/>
              </a:defRPr>
            </a:lvl7pPr>
            <a:lvl8pPr lvl="7">
              <a:spcBef>
                <a:spcPts val="0"/>
              </a:spcBef>
              <a:spcAft>
                <a:spcPts val="0"/>
              </a:spcAft>
              <a:buSzPts val="2400"/>
              <a:buFont typeface="Muli"/>
              <a:buNone/>
              <a:defRPr>
                <a:latin typeface="Muli"/>
                <a:ea typeface="Muli"/>
                <a:cs typeface="Muli"/>
                <a:sym typeface="Muli"/>
              </a:defRPr>
            </a:lvl8pPr>
            <a:lvl9pPr lvl="8">
              <a:spcBef>
                <a:spcPts val="0"/>
              </a:spcBef>
              <a:spcAft>
                <a:spcPts val="0"/>
              </a:spcAft>
              <a:buSzPts val="2400"/>
              <a:buFont typeface="Muli"/>
              <a:buNone/>
              <a:defRPr>
                <a:latin typeface="Muli"/>
                <a:ea typeface="Muli"/>
                <a:cs typeface="Muli"/>
                <a:sym typeface="Muli"/>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52" name="Shape 152"/>
        <p:cNvGrpSpPr/>
        <p:nvPr/>
      </p:nvGrpSpPr>
      <p:grpSpPr>
        <a:xfrm>
          <a:off x="0" y="0"/>
          <a:ext cx="0" cy="0"/>
          <a:chOff x="0" y="0"/>
          <a:chExt cx="0" cy="0"/>
        </a:xfrm>
      </p:grpSpPr>
      <p:sp>
        <p:nvSpPr>
          <p:cNvPr id="153" name="Google Shape;153;p9"/>
          <p:cNvSpPr/>
          <p:nvPr/>
        </p:nvSpPr>
        <p:spPr>
          <a:xfrm flipH="1" rot="10800000">
            <a:off x="0" y="4394700"/>
            <a:ext cx="9144000" cy="748800"/>
          </a:xfrm>
          <a:prstGeom prst="rect">
            <a:avLst/>
          </a:prstGeom>
          <a:gradFill>
            <a:gsLst>
              <a:gs pos="0">
                <a:srgbClr val="000000">
                  <a:alpha val="0"/>
                </a:srgbClr>
              </a:gs>
              <a:gs pos="100000">
                <a:srgbClr val="000000">
                  <a:alpha val="29803"/>
                </a:srgbClr>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54" name="Google Shape;154;p9"/>
          <p:cNvSpPr/>
          <p:nvPr/>
        </p:nvSpPr>
        <p:spPr>
          <a:xfrm flipH="1" rot="10800000">
            <a:off x="25" y="0"/>
            <a:ext cx="9144000" cy="43947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9"/>
          <p:cNvSpPr/>
          <p:nvPr/>
        </p:nvSpPr>
        <p:spPr>
          <a:xfrm flipH="1" rot="10800000">
            <a:off x="600363" y="4468213"/>
            <a:ext cx="268200" cy="268200"/>
          </a:xfrm>
          <a:prstGeom prst="donut">
            <a:avLst>
              <a:gd fmla="val 31040" name="adj"/>
            </a:avLst>
          </a:prstGeom>
          <a:solidFill>
            <a:srgbClr val="FFFFFF">
              <a:alpha val="242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9"/>
          <p:cNvSpPr/>
          <p:nvPr/>
        </p:nvSpPr>
        <p:spPr>
          <a:xfrm flipH="1" rot="10800000">
            <a:off x="2072752" y="4305585"/>
            <a:ext cx="386100" cy="386100"/>
          </a:xfrm>
          <a:prstGeom prst="mathMultiply">
            <a:avLst>
              <a:gd fmla="val 23520" name="adj1"/>
            </a:avLst>
          </a:prstGeom>
          <a:solidFill>
            <a:srgbClr val="FFFFFF">
              <a:alpha val="242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9"/>
          <p:cNvSpPr/>
          <p:nvPr/>
        </p:nvSpPr>
        <p:spPr>
          <a:xfrm flipH="1" rot="-9504435">
            <a:off x="1719786" y="4902830"/>
            <a:ext cx="260049" cy="260049"/>
          </a:xfrm>
          <a:prstGeom prst="frame">
            <a:avLst>
              <a:gd fmla="val 28897" name="adj1"/>
            </a:avLst>
          </a:prstGeom>
          <a:solidFill>
            <a:srgbClr val="FFFFFF">
              <a:alpha val="242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9"/>
          <p:cNvSpPr/>
          <p:nvPr/>
        </p:nvSpPr>
        <p:spPr>
          <a:xfrm flipH="1" rot="10800000">
            <a:off x="7099013" y="4898763"/>
            <a:ext cx="268200" cy="268200"/>
          </a:xfrm>
          <a:prstGeom prst="donut">
            <a:avLst>
              <a:gd fmla="val 31040" name="adj"/>
            </a:avLst>
          </a:prstGeom>
          <a:solidFill>
            <a:srgbClr val="FFFFFF">
              <a:alpha val="242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9"/>
          <p:cNvSpPr/>
          <p:nvPr/>
        </p:nvSpPr>
        <p:spPr>
          <a:xfrm flipH="1" rot="9749673">
            <a:off x="6663925" y="4453738"/>
            <a:ext cx="385975" cy="385975"/>
          </a:xfrm>
          <a:prstGeom prst="mathMultiply">
            <a:avLst>
              <a:gd fmla="val 23520" name="adj1"/>
            </a:avLst>
          </a:prstGeom>
          <a:solidFill>
            <a:srgbClr val="FFFFFF">
              <a:alpha val="242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9"/>
          <p:cNvSpPr/>
          <p:nvPr/>
        </p:nvSpPr>
        <p:spPr>
          <a:xfrm flipH="1" rot="9301861">
            <a:off x="8006334" y="4368566"/>
            <a:ext cx="260111" cy="260111"/>
          </a:xfrm>
          <a:prstGeom prst="frame">
            <a:avLst>
              <a:gd fmla="val 28897" name="adj1"/>
            </a:avLst>
          </a:prstGeom>
          <a:solidFill>
            <a:srgbClr val="FFFFFF">
              <a:alpha val="242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9"/>
          <p:cNvSpPr/>
          <p:nvPr/>
        </p:nvSpPr>
        <p:spPr>
          <a:xfrm flipH="1" rot="10800000">
            <a:off x="990538" y="4864100"/>
            <a:ext cx="185100" cy="185100"/>
          </a:xfrm>
          <a:prstGeom prst="donut">
            <a:avLst>
              <a:gd fmla="val 31040" name="adj"/>
            </a:avLst>
          </a:prstGeom>
          <a:solidFill>
            <a:srgbClr val="FFFFFF">
              <a:alpha val="242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9"/>
          <p:cNvSpPr/>
          <p:nvPr/>
        </p:nvSpPr>
        <p:spPr>
          <a:xfrm flipH="1" rot="9577518">
            <a:off x="108260" y="4767237"/>
            <a:ext cx="266258" cy="266258"/>
          </a:xfrm>
          <a:prstGeom prst="mathMultiply">
            <a:avLst>
              <a:gd fmla="val 23520" name="adj1"/>
            </a:avLst>
          </a:prstGeom>
          <a:solidFill>
            <a:srgbClr val="FFFFFF">
              <a:alpha val="242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9"/>
          <p:cNvSpPr/>
          <p:nvPr/>
        </p:nvSpPr>
        <p:spPr>
          <a:xfrm flipH="1" rot="8100000">
            <a:off x="1289705" y="4512591"/>
            <a:ext cx="179464" cy="179464"/>
          </a:xfrm>
          <a:prstGeom prst="frame">
            <a:avLst>
              <a:gd fmla="val 28897" name="adj1"/>
            </a:avLst>
          </a:prstGeom>
          <a:solidFill>
            <a:srgbClr val="FFFFFF">
              <a:alpha val="242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9"/>
          <p:cNvSpPr/>
          <p:nvPr/>
        </p:nvSpPr>
        <p:spPr>
          <a:xfrm flipH="1" rot="10800000">
            <a:off x="8761763" y="4596250"/>
            <a:ext cx="185100" cy="185100"/>
          </a:xfrm>
          <a:prstGeom prst="donut">
            <a:avLst>
              <a:gd fmla="val 31040" name="adj"/>
            </a:avLst>
          </a:prstGeom>
          <a:solidFill>
            <a:srgbClr val="FFFFFF">
              <a:alpha val="242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9"/>
          <p:cNvSpPr/>
          <p:nvPr/>
        </p:nvSpPr>
        <p:spPr>
          <a:xfrm flipH="1" rot="10800000">
            <a:off x="8309194" y="4823445"/>
            <a:ext cx="266400" cy="266400"/>
          </a:xfrm>
          <a:prstGeom prst="mathMultiply">
            <a:avLst>
              <a:gd fmla="val 23520" name="adj1"/>
            </a:avLst>
          </a:prstGeom>
          <a:solidFill>
            <a:srgbClr val="FFFFFF">
              <a:alpha val="242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9"/>
          <p:cNvSpPr/>
          <p:nvPr/>
        </p:nvSpPr>
        <p:spPr>
          <a:xfrm flipH="1" rot="10800000">
            <a:off x="7656300" y="4650068"/>
            <a:ext cx="179400" cy="179400"/>
          </a:xfrm>
          <a:prstGeom prst="frame">
            <a:avLst>
              <a:gd fmla="val 28897" name="adj1"/>
            </a:avLst>
          </a:prstGeom>
          <a:solidFill>
            <a:srgbClr val="FFFFFF">
              <a:alpha val="242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9"/>
          <p:cNvSpPr txBox="1"/>
          <p:nvPr>
            <p:ph idx="1" type="body"/>
          </p:nvPr>
        </p:nvSpPr>
        <p:spPr>
          <a:xfrm>
            <a:off x="2346325" y="4406300"/>
            <a:ext cx="4451400" cy="748800"/>
          </a:xfrm>
          <a:prstGeom prst="rect">
            <a:avLst/>
          </a:prstGeom>
        </p:spPr>
        <p:txBody>
          <a:bodyPr anchorCtr="0" anchor="ctr" bIns="91425" lIns="91425" spcFirstLastPara="1" rIns="91425" wrap="square" tIns="91425">
            <a:noAutofit/>
          </a:bodyPr>
          <a:lstStyle>
            <a:lvl1pPr indent="-228600" lvl="0" marL="457200" algn="ctr">
              <a:spcBef>
                <a:spcPts val="360"/>
              </a:spcBef>
              <a:spcAft>
                <a:spcPts val="0"/>
              </a:spcAft>
              <a:buClr>
                <a:srgbClr val="FFFFFF"/>
              </a:buClr>
              <a:buSzPts val="1400"/>
              <a:buNone/>
              <a:defRPr sz="1400">
                <a:solidFill>
                  <a:srgbClr val="FFFFFF"/>
                </a:solidFill>
              </a:defRPr>
            </a:lvl1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68" name="Shape 168"/>
        <p:cNvGrpSpPr/>
        <p:nvPr/>
      </p:nvGrpSpPr>
      <p:grpSpPr>
        <a:xfrm>
          <a:off x="0" y="0"/>
          <a:ext cx="0" cy="0"/>
          <a:chOff x="0" y="0"/>
          <a:chExt cx="0" cy="0"/>
        </a:xfrm>
      </p:grpSpPr>
      <p:sp>
        <p:nvSpPr>
          <p:cNvPr id="169" name="Google Shape;169;p10"/>
          <p:cNvSpPr/>
          <p:nvPr/>
        </p:nvSpPr>
        <p:spPr>
          <a:xfrm>
            <a:off x="-25" y="0"/>
            <a:ext cx="9144000" cy="5143500"/>
          </a:xfrm>
          <a:prstGeom prst="rect">
            <a:avLst/>
          </a:prstGeom>
          <a:gradFill>
            <a:gsLst>
              <a:gs pos="0">
                <a:srgbClr val="000000">
                  <a:alpha val="0"/>
                </a:srgbClr>
              </a:gs>
              <a:gs pos="100000">
                <a:srgbClr val="000000">
                  <a:alpha val="29803"/>
                </a:srgbClr>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70" name="Google Shape;170;p10"/>
          <p:cNvSpPr/>
          <p:nvPr/>
        </p:nvSpPr>
        <p:spPr>
          <a:xfrm>
            <a:off x="7813718" y="4683129"/>
            <a:ext cx="499200" cy="499200"/>
          </a:xfrm>
          <a:prstGeom prst="donut">
            <a:avLst>
              <a:gd fmla="val 31040" name="adj"/>
            </a:avLst>
          </a:prstGeom>
          <a:solidFill>
            <a:srgbClr val="FFFFFF">
              <a:alpha val="242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0"/>
          <p:cNvSpPr/>
          <p:nvPr/>
        </p:nvSpPr>
        <p:spPr>
          <a:xfrm rot="2700000">
            <a:off x="14775" y="2902622"/>
            <a:ext cx="497237" cy="497237"/>
          </a:xfrm>
          <a:prstGeom prst="frame">
            <a:avLst>
              <a:gd fmla="val 28897" name="adj1"/>
            </a:avLst>
          </a:prstGeom>
          <a:solidFill>
            <a:srgbClr val="FFFFFF">
              <a:alpha val="242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0"/>
          <p:cNvSpPr/>
          <p:nvPr/>
        </p:nvSpPr>
        <p:spPr>
          <a:xfrm rot="2700000">
            <a:off x="8520218" y="1141799"/>
            <a:ext cx="719128" cy="719128"/>
          </a:xfrm>
          <a:prstGeom prst="mathMultiply">
            <a:avLst>
              <a:gd fmla="val 23520" name="adj1"/>
            </a:avLst>
          </a:prstGeom>
          <a:solidFill>
            <a:srgbClr val="FFFFFF">
              <a:alpha val="242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0"/>
          <p:cNvSpPr/>
          <p:nvPr/>
        </p:nvSpPr>
        <p:spPr>
          <a:xfrm>
            <a:off x="310640" y="1552220"/>
            <a:ext cx="573600" cy="573600"/>
          </a:xfrm>
          <a:prstGeom prst="donut">
            <a:avLst>
              <a:gd fmla="val 31040" name="adj"/>
            </a:avLst>
          </a:prstGeom>
          <a:solidFill>
            <a:srgbClr val="FFFFFF">
              <a:alpha val="242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10"/>
          <p:cNvSpPr/>
          <p:nvPr/>
        </p:nvSpPr>
        <p:spPr>
          <a:xfrm rot="-1799089">
            <a:off x="8562084" y="3081720"/>
            <a:ext cx="542049" cy="542049"/>
          </a:xfrm>
          <a:prstGeom prst="frame">
            <a:avLst>
              <a:gd fmla="val 28897" name="adj1"/>
            </a:avLst>
          </a:prstGeom>
          <a:solidFill>
            <a:srgbClr val="FFFFFF">
              <a:alpha val="242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10"/>
          <p:cNvSpPr/>
          <p:nvPr/>
        </p:nvSpPr>
        <p:spPr>
          <a:xfrm rot="-1528015">
            <a:off x="184406" y="4107717"/>
            <a:ext cx="826066" cy="826066"/>
          </a:xfrm>
          <a:prstGeom prst="mathMultiply">
            <a:avLst>
              <a:gd fmla="val 23520" name="adj1"/>
            </a:avLst>
          </a:prstGeom>
          <a:solidFill>
            <a:srgbClr val="FFFFFF">
              <a:alpha val="242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0"/>
          <p:cNvSpPr/>
          <p:nvPr/>
        </p:nvSpPr>
        <p:spPr>
          <a:xfrm>
            <a:off x="1240046" y="3562976"/>
            <a:ext cx="412500" cy="412500"/>
          </a:xfrm>
          <a:prstGeom prst="donut">
            <a:avLst>
              <a:gd fmla="val 31040" name="adj"/>
            </a:avLst>
          </a:prstGeom>
          <a:solidFill>
            <a:srgbClr val="FFFFFF">
              <a:alpha val="242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0"/>
          <p:cNvSpPr/>
          <p:nvPr/>
        </p:nvSpPr>
        <p:spPr>
          <a:xfrm>
            <a:off x="7555136" y="603174"/>
            <a:ext cx="389700" cy="389700"/>
          </a:xfrm>
          <a:prstGeom prst="frame">
            <a:avLst>
              <a:gd fmla="val 28897" name="adj1"/>
            </a:avLst>
          </a:prstGeom>
          <a:solidFill>
            <a:srgbClr val="FFFFFF">
              <a:alpha val="242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10"/>
          <p:cNvSpPr/>
          <p:nvPr/>
        </p:nvSpPr>
        <p:spPr>
          <a:xfrm rot="-722532">
            <a:off x="970776" y="658602"/>
            <a:ext cx="593869" cy="593869"/>
          </a:xfrm>
          <a:prstGeom prst="mathMultiply">
            <a:avLst>
              <a:gd fmla="val 23520" name="adj1"/>
            </a:avLst>
          </a:prstGeom>
          <a:solidFill>
            <a:srgbClr val="FFFFFF">
              <a:alpha val="242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10"/>
          <p:cNvSpPr/>
          <p:nvPr/>
        </p:nvSpPr>
        <p:spPr>
          <a:xfrm>
            <a:off x="7957723" y="-74674"/>
            <a:ext cx="355200" cy="355200"/>
          </a:xfrm>
          <a:prstGeom prst="donut">
            <a:avLst>
              <a:gd fmla="val 31040" name="adj"/>
            </a:avLst>
          </a:prstGeom>
          <a:solidFill>
            <a:srgbClr val="FFFFFF">
              <a:alpha val="242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0"/>
          <p:cNvSpPr/>
          <p:nvPr/>
        </p:nvSpPr>
        <p:spPr>
          <a:xfrm rot="1500134">
            <a:off x="270777" y="190736"/>
            <a:ext cx="354191" cy="354191"/>
          </a:xfrm>
          <a:prstGeom prst="frame">
            <a:avLst>
              <a:gd fmla="val 28897" name="adj1"/>
            </a:avLst>
          </a:prstGeom>
          <a:solidFill>
            <a:srgbClr val="FFFFFF">
              <a:alpha val="242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0"/>
          <p:cNvSpPr/>
          <p:nvPr/>
        </p:nvSpPr>
        <p:spPr>
          <a:xfrm>
            <a:off x="7675748" y="3826977"/>
            <a:ext cx="511800" cy="511800"/>
          </a:xfrm>
          <a:prstGeom prst="mathMultiply">
            <a:avLst>
              <a:gd fmla="val 23520" name="adj1"/>
            </a:avLst>
          </a:prstGeom>
          <a:solidFill>
            <a:srgbClr val="FFFFFF">
              <a:alpha val="242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0"/>
          <p:cNvSpPr/>
          <p:nvPr/>
        </p:nvSpPr>
        <p:spPr>
          <a:xfrm>
            <a:off x="2065152" y="244976"/>
            <a:ext cx="245700" cy="245700"/>
          </a:xfrm>
          <a:prstGeom prst="donut">
            <a:avLst>
              <a:gd fmla="val 31040" name="adj"/>
            </a:avLst>
          </a:prstGeom>
          <a:solidFill>
            <a:srgbClr val="FFFFFF">
              <a:alpha val="242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0"/>
          <p:cNvSpPr/>
          <p:nvPr/>
        </p:nvSpPr>
        <p:spPr>
          <a:xfrm>
            <a:off x="1857705" y="4581900"/>
            <a:ext cx="238500" cy="238500"/>
          </a:xfrm>
          <a:prstGeom prst="frame">
            <a:avLst>
              <a:gd fmla="val 28897" name="adj1"/>
            </a:avLst>
          </a:prstGeom>
          <a:solidFill>
            <a:srgbClr val="FFFFFF">
              <a:alpha val="242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10"/>
          <p:cNvSpPr/>
          <p:nvPr/>
        </p:nvSpPr>
        <p:spPr>
          <a:xfrm>
            <a:off x="3015532" y="94100"/>
            <a:ext cx="353700" cy="353700"/>
          </a:xfrm>
          <a:prstGeom prst="mathMultiply">
            <a:avLst>
              <a:gd fmla="val 23520" name="adj1"/>
            </a:avLst>
          </a:prstGeom>
          <a:solidFill>
            <a:srgbClr val="FFFFFF">
              <a:alpha val="242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10"/>
          <p:cNvSpPr/>
          <p:nvPr/>
        </p:nvSpPr>
        <p:spPr>
          <a:xfrm>
            <a:off x="8066932" y="2335938"/>
            <a:ext cx="239400" cy="239400"/>
          </a:xfrm>
          <a:prstGeom prst="donut">
            <a:avLst>
              <a:gd fmla="val 31040" name="adj"/>
            </a:avLst>
          </a:prstGeom>
          <a:solidFill>
            <a:srgbClr val="FFFFFF">
              <a:alpha val="242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0"/>
          <p:cNvSpPr/>
          <p:nvPr/>
        </p:nvSpPr>
        <p:spPr>
          <a:xfrm>
            <a:off x="3200947" y="4718270"/>
            <a:ext cx="245700" cy="245700"/>
          </a:xfrm>
          <a:prstGeom prst="donut">
            <a:avLst>
              <a:gd fmla="val 31040" name="adj"/>
            </a:avLst>
          </a:prstGeom>
          <a:solidFill>
            <a:srgbClr val="FFFFFF">
              <a:alpha val="242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0"/>
          <p:cNvSpPr/>
          <p:nvPr/>
        </p:nvSpPr>
        <p:spPr>
          <a:xfrm>
            <a:off x="1348282" y="2445799"/>
            <a:ext cx="353700" cy="353700"/>
          </a:xfrm>
          <a:prstGeom prst="mathMultiply">
            <a:avLst>
              <a:gd fmla="val 23520" name="adj1"/>
            </a:avLst>
          </a:prstGeom>
          <a:solidFill>
            <a:srgbClr val="FFFFFF">
              <a:alpha val="242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0"/>
          <p:cNvSpPr/>
          <p:nvPr/>
        </p:nvSpPr>
        <p:spPr>
          <a:xfrm>
            <a:off x="5643076" y="4619286"/>
            <a:ext cx="344700" cy="344700"/>
          </a:xfrm>
          <a:prstGeom prst="mathMultiply">
            <a:avLst>
              <a:gd fmla="val 23520" name="adj1"/>
            </a:avLst>
          </a:prstGeom>
          <a:solidFill>
            <a:srgbClr val="FFFFFF">
              <a:alpha val="242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10"/>
          <p:cNvSpPr/>
          <p:nvPr/>
        </p:nvSpPr>
        <p:spPr>
          <a:xfrm rot="-2700000">
            <a:off x="6674441" y="4438128"/>
            <a:ext cx="232072" cy="232072"/>
          </a:xfrm>
          <a:prstGeom prst="frame">
            <a:avLst>
              <a:gd fmla="val 28897" name="adj1"/>
            </a:avLst>
          </a:prstGeom>
          <a:solidFill>
            <a:srgbClr val="FFFFFF">
              <a:alpha val="242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10"/>
          <p:cNvSpPr/>
          <p:nvPr/>
        </p:nvSpPr>
        <p:spPr>
          <a:xfrm>
            <a:off x="6422057" y="132477"/>
            <a:ext cx="232200" cy="232200"/>
          </a:xfrm>
          <a:prstGeom prst="frame">
            <a:avLst>
              <a:gd fmla="val 28897" name="adj1"/>
            </a:avLst>
          </a:prstGeom>
          <a:solidFill>
            <a:srgbClr val="FFFFFF">
              <a:alpha val="242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2.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rgbClr val="049B2D"/>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1"/>
            <a:ext cx="8229600" cy="1063500"/>
          </a:xfrm>
          <a:prstGeom prst="rect">
            <a:avLst/>
          </a:prstGeom>
          <a:noFill/>
          <a:ln>
            <a:noFill/>
          </a:ln>
        </p:spPr>
        <p:txBody>
          <a:bodyPr anchorCtr="0" anchor="ctr" bIns="91425" lIns="91425" spcFirstLastPara="1" rIns="91425" wrap="square" tIns="91425">
            <a:noAutofit/>
          </a:bodyPr>
          <a:lstStyle>
            <a:lvl1pPr lvl="0" algn="ctr">
              <a:spcBef>
                <a:spcPts val="0"/>
              </a:spcBef>
              <a:spcAft>
                <a:spcPts val="0"/>
              </a:spcAft>
              <a:buClr>
                <a:srgbClr val="FFFFFF"/>
              </a:buClr>
              <a:buSzPts val="2400"/>
              <a:buFont typeface="Muli"/>
              <a:buNone/>
              <a:defRPr b="1" sz="2400">
                <a:solidFill>
                  <a:srgbClr val="FFFFFF"/>
                </a:solidFill>
                <a:latin typeface="Muli"/>
                <a:ea typeface="Muli"/>
                <a:cs typeface="Muli"/>
                <a:sym typeface="Muli"/>
              </a:defRPr>
            </a:lvl1pPr>
            <a:lvl2pPr lvl="1" algn="ctr">
              <a:spcBef>
                <a:spcPts val="0"/>
              </a:spcBef>
              <a:spcAft>
                <a:spcPts val="0"/>
              </a:spcAft>
              <a:buClr>
                <a:srgbClr val="FFFFFF"/>
              </a:buClr>
              <a:buSzPts val="2400"/>
              <a:buFont typeface="Muli"/>
              <a:buNone/>
              <a:defRPr b="1" sz="2400">
                <a:solidFill>
                  <a:srgbClr val="FFFFFF"/>
                </a:solidFill>
                <a:latin typeface="Muli"/>
                <a:ea typeface="Muli"/>
                <a:cs typeface="Muli"/>
                <a:sym typeface="Muli"/>
              </a:defRPr>
            </a:lvl2pPr>
            <a:lvl3pPr lvl="2" algn="ctr">
              <a:spcBef>
                <a:spcPts val="0"/>
              </a:spcBef>
              <a:spcAft>
                <a:spcPts val="0"/>
              </a:spcAft>
              <a:buClr>
                <a:srgbClr val="FFFFFF"/>
              </a:buClr>
              <a:buSzPts val="2400"/>
              <a:buFont typeface="Muli"/>
              <a:buNone/>
              <a:defRPr b="1" sz="2400">
                <a:solidFill>
                  <a:srgbClr val="FFFFFF"/>
                </a:solidFill>
                <a:latin typeface="Muli"/>
                <a:ea typeface="Muli"/>
                <a:cs typeface="Muli"/>
                <a:sym typeface="Muli"/>
              </a:defRPr>
            </a:lvl3pPr>
            <a:lvl4pPr lvl="3" algn="ctr">
              <a:spcBef>
                <a:spcPts val="0"/>
              </a:spcBef>
              <a:spcAft>
                <a:spcPts val="0"/>
              </a:spcAft>
              <a:buClr>
                <a:srgbClr val="FFFFFF"/>
              </a:buClr>
              <a:buSzPts val="2400"/>
              <a:buFont typeface="Muli"/>
              <a:buNone/>
              <a:defRPr b="1" sz="2400">
                <a:solidFill>
                  <a:srgbClr val="FFFFFF"/>
                </a:solidFill>
                <a:latin typeface="Muli"/>
                <a:ea typeface="Muli"/>
                <a:cs typeface="Muli"/>
                <a:sym typeface="Muli"/>
              </a:defRPr>
            </a:lvl4pPr>
            <a:lvl5pPr lvl="4" algn="ctr">
              <a:spcBef>
                <a:spcPts val="0"/>
              </a:spcBef>
              <a:spcAft>
                <a:spcPts val="0"/>
              </a:spcAft>
              <a:buClr>
                <a:srgbClr val="FFFFFF"/>
              </a:buClr>
              <a:buSzPts val="2400"/>
              <a:buFont typeface="Muli"/>
              <a:buNone/>
              <a:defRPr b="1" sz="2400">
                <a:solidFill>
                  <a:srgbClr val="FFFFFF"/>
                </a:solidFill>
                <a:latin typeface="Muli"/>
                <a:ea typeface="Muli"/>
                <a:cs typeface="Muli"/>
                <a:sym typeface="Muli"/>
              </a:defRPr>
            </a:lvl5pPr>
            <a:lvl6pPr lvl="5" algn="ctr">
              <a:spcBef>
                <a:spcPts val="0"/>
              </a:spcBef>
              <a:spcAft>
                <a:spcPts val="0"/>
              </a:spcAft>
              <a:buClr>
                <a:srgbClr val="FFFFFF"/>
              </a:buClr>
              <a:buSzPts val="2400"/>
              <a:buFont typeface="Muli"/>
              <a:buNone/>
              <a:defRPr b="1" sz="2400">
                <a:solidFill>
                  <a:srgbClr val="FFFFFF"/>
                </a:solidFill>
                <a:latin typeface="Muli"/>
                <a:ea typeface="Muli"/>
                <a:cs typeface="Muli"/>
                <a:sym typeface="Muli"/>
              </a:defRPr>
            </a:lvl6pPr>
            <a:lvl7pPr lvl="6" algn="ctr">
              <a:spcBef>
                <a:spcPts val="0"/>
              </a:spcBef>
              <a:spcAft>
                <a:spcPts val="0"/>
              </a:spcAft>
              <a:buClr>
                <a:srgbClr val="FFFFFF"/>
              </a:buClr>
              <a:buSzPts val="2400"/>
              <a:buFont typeface="Muli"/>
              <a:buNone/>
              <a:defRPr b="1" sz="2400">
                <a:solidFill>
                  <a:srgbClr val="FFFFFF"/>
                </a:solidFill>
                <a:latin typeface="Muli"/>
                <a:ea typeface="Muli"/>
                <a:cs typeface="Muli"/>
                <a:sym typeface="Muli"/>
              </a:defRPr>
            </a:lvl7pPr>
            <a:lvl8pPr lvl="7" algn="ctr">
              <a:spcBef>
                <a:spcPts val="0"/>
              </a:spcBef>
              <a:spcAft>
                <a:spcPts val="0"/>
              </a:spcAft>
              <a:buClr>
                <a:srgbClr val="FFFFFF"/>
              </a:buClr>
              <a:buSzPts val="2400"/>
              <a:buFont typeface="Muli"/>
              <a:buNone/>
              <a:defRPr b="1" sz="2400">
                <a:solidFill>
                  <a:srgbClr val="FFFFFF"/>
                </a:solidFill>
                <a:latin typeface="Muli"/>
                <a:ea typeface="Muli"/>
                <a:cs typeface="Muli"/>
                <a:sym typeface="Muli"/>
              </a:defRPr>
            </a:lvl8pPr>
            <a:lvl9pPr lvl="8" algn="ctr">
              <a:spcBef>
                <a:spcPts val="0"/>
              </a:spcBef>
              <a:spcAft>
                <a:spcPts val="0"/>
              </a:spcAft>
              <a:buClr>
                <a:srgbClr val="FFFFFF"/>
              </a:buClr>
              <a:buSzPts val="2400"/>
              <a:buFont typeface="Muli"/>
              <a:buNone/>
              <a:defRPr b="1" sz="2400">
                <a:solidFill>
                  <a:srgbClr val="FFFFFF"/>
                </a:solidFill>
                <a:latin typeface="Muli"/>
                <a:ea typeface="Muli"/>
                <a:cs typeface="Muli"/>
                <a:sym typeface="Muli"/>
              </a:defRPr>
            </a:lvl9pPr>
          </a:lstStyle>
          <a:p/>
        </p:txBody>
      </p:sp>
      <p:sp>
        <p:nvSpPr>
          <p:cNvPr id="7" name="Google Shape;7;p1"/>
          <p:cNvSpPr txBox="1"/>
          <p:nvPr>
            <p:ph idx="1" type="body"/>
          </p:nvPr>
        </p:nvSpPr>
        <p:spPr>
          <a:xfrm>
            <a:off x="868550" y="1411400"/>
            <a:ext cx="7407000" cy="3514500"/>
          </a:xfrm>
          <a:prstGeom prst="rect">
            <a:avLst/>
          </a:prstGeom>
          <a:noFill/>
          <a:ln>
            <a:noFill/>
          </a:ln>
        </p:spPr>
        <p:txBody>
          <a:bodyPr anchorCtr="0" anchor="t" bIns="91425" lIns="91425" spcFirstLastPara="1" rIns="91425" wrap="square" tIns="91425">
            <a:noAutofit/>
          </a:bodyPr>
          <a:lstStyle>
            <a:lvl1pPr indent="-419100" lvl="0" marL="457200">
              <a:spcBef>
                <a:spcPts val="600"/>
              </a:spcBef>
              <a:spcAft>
                <a:spcPts val="0"/>
              </a:spcAft>
              <a:buClr>
                <a:srgbClr val="7BD100"/>
              </a:buClr>
              <a:buSzPts val="3000"/>
              <a:buFont typeface="Varela Round"/>
              <a:buChar char="×"/>
              <a:defRPr sz="3000">
                <a:solidFill>
                  <a:srgbClr val="546973"/>
                </a:solidFill>
                <a:latin typeface="Varela Round"/>
                <a:ea typeface="Varela Round"/>
                <a:cs typeface="Varela Round"/>
                <a:sym typeface="Varela Round"/>
              </a:defRPr>
            </a:lvl1pPr>
            <a:lvl2pPr indent="-381000" lvl="1" marL="914400">
              <a:spcBef>
                <a:spcPts val="0"/>
              </a:spcBef>
              <a:spcAft>
                <a:spcPts val="0"/>
              </a:spcAft>
              <a:buClr>
                <a:srgbClr val="7BD100"/>
              </a:buClr>
              <a:buSzPts val="2400"/>
              <a:buFont typeface="Varela Round"/>
              <a:buChar char="×"/>
              <a:defRPr sz="2400">
                <a:solidFill>
                  <a:srgbClr val="546973"/>
                </a:solidFill>
                <a:latin typeface="Varela Round"/>
                <a:ea typeface="Varela Round"/>
                <a:cs typeface="Varela Round"/>
                <a:sym typeface="Varela Round"/>
              </a:defRPr>
            </a:lvl2pPr>
            <a:lvl3pPr indent="-381000" lvl="2" marL="1371600">
              <a:spcBef>
                <a:spcPts val="0"/>
              </a:spcBef>
              <a:spcAft>
                <a:spcPts val="0"/>
              </a:spcAft>
              <a:buClr>
                <a:srgbClr val="7BD100"/>
              </a:buClr>
              <a:buSzPts val="2400"/>
              <a:buFont typeface="Varela Round"/>
              <a:buChar char="×"/>
              <a:defRPr sz="2400">
                <a:solidFill>
                  <a:srgbClr val="546973"/>
                </a:solidFill>
                <a:latin typeface="Varela Round"/>
                <a:ea typeface="Varela Round"/>
                <a:cs typeface="Varela Round"/>
                <a:sym typeface="Varela Round"/>
              </a:defRPr>
            </a:lvl3pPr>
            <a:lvl4pPr indent="-342900" lvl="3" marL="1828800">
              <a:spcBef>
                <a:spcPts val="0"/>
              </a:spcBef>
              <a:spcAft>
                <a:spcPts val="0"/>
              </a:spcAft>
              <a:buClr>
                <a:srgbClr val="7BD100"/>
              </a:buClr>
              <a:buSzPts val="1800"/>
              <a:buFont typeface="Varela Round"/>
              <a:buChar char="×"/>
              <a:defRPr sz="1800">
                <a:solidFill>
                  <a:srgbClr val="546973"/>
                </a:solidFill>
                <a:latin typeface="Varela Round"/>
                <a:ea typeface="Varela Round"/>
                <a:cs typeface="Varela Round"/>
                <a:sym typeface="Varela Round"/>
              </a:defRPr>
            </a:lvl4pPr>
            <a:lvl5pPr indent="-342900" lvl="4" marL="2286000">
              <a:spcBef>
                <a:spcPts val="0"/>
              </a:spcBef>
              <a:spcAft>
                <a:spcPts val="0"/>
              </a:spcAft>
              <a:buClr>
                <a:srgbClr val="7BD100"/>
              </a:buClr>
              <a:buSzPts val="1800"/>
              <a:buFont typeface="Varela Round"/>
              <a:buChar char="×"/>
              <a:defRPr sz="1800">
                <a:solidFill>
                  <a:srgbClr val="546973"/>
                </a:solidFill>
                <a:latin typeface="Varela Round"/>
                <a:ea typeface="Varela Round"/>
                <a:cs typeface="Varela Round"/>
                <a:sym typeface="Varela Round"/>
              </a:defRPr>
            </a:lvl5pPr>
            <a:lvl6pPr indent="-342900" lvl="5" marL="2743200">
              <a:spcBef>
                <a:spcPts val="0"/>
              </a:spcBef>
              <a:spcAft>
                <a:spcPts val="0"/>
              </a:spcAft>
              <a:buClr>
                <a:srgbClr val="7BD100"/>
              </a:buClr>
              <a:buSzPts val="1800"/>
              <a:buFont typeface="Varela Round"/>
              <a:buChar char="×"/>
              <a:defRPr sz="1800">
                <a:solidFill>
                  <a:srgbClr val="546973"/>
                </a:solidFill>
                <a:latin typeface="Varela Round"/>
                <a:ea typeface="Varela Round"/>
                <a:cs typeface="Varela Round"/>
                <a:sym typeface="Varela Round"/>
              </a:defRPr>
            </a:lvl6pPr>
            <a:lvl7pPr indent="-342900" lvl="6" marL="3200400">
              <a:spcBef>
                <a:spcPts val="0"/>
              </a:spcBef>
              <a:spcAft>
                <a:spcPts val="0"/>
              </a:spcAft>
              <a:buClr>
                <a:srgbClr val="546973"/>
              </a:buClr>
              <a:buSzPts val="1800"/>
              <a:buFont typeface="Varela Round"/>
              <a:buChar char="●"/>
              <a:defRPr sz="1800">
                <a:solidFill>
                  <a:srgbClr val="546973"/>
                </a:solidFill>
                <a:latin typeface="Varela Round"/>
                <a:ea typeface="Varela Round"/>
                <a:cs typeface="Varela Round"/>
                <a:sym typeface="Varela Round"/>
              </a:defRPr>
            </a:lvl7pPr>
            <a:lvl8pPr indent="-342900" lvl="7" marL="3657600">
              <a:spcBef>
                <a:spcPts val="0"/>
              </a:spcBef>
              <a:spcAft>
                <a:spcPts val="0"/>
              </a:spcAft>
              <a:buClr>
                <a:srgbClr val="546973"/>
              </a:buClr>
              <a:buSzPts val="1800"/>
              <a:buFont typeface="Varela Round"/>
              <a:buChar char="○"/>
              <a:defRPr sz="1800">
                <a:solidFill>
                  <a:srgbClr val="546973"/>
                </a:solidFill>
                <a:latin typeface="Varela Round"/>
                <a:ea typeface="Varela Round"/>
                <a:cs typeface="Varela Round"/>
                <a:sym typeface="Varela Round"/>
              </a:defRPr>
            </a:lvl8pPr>
            <a:lvl9pPr indent="-342900" lvl="8" marL="4114800">
              <a:spcBef>
                <a:spcPts val="0"/>
              </a:spcBef>
              <a:spcAft>
                <a:spcPts val="0"/>
              </a:spcAft>
              <a:buClr>
                <a:srgbClr val="546973"/>
              </a:buClr>
              <a:buSzPts val="1800"/>
              <a:buFont typeface="Varela Round"/>
              <a:buChar char="■"/>
              <a:defRPr sz="1800">
                <a:solidFill>
                  <a:srgbClr val="546973"/>
                </a:solidFill>
                <a:latin typeface="Varela Round"/>
                <a:ea typeface="Varela Round"/>
                <a:cs typeface="Varela Round"/>
                <a:sym typeface="Varela Round"/>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 Id="rId3" Type="http://schemas.openxmlformats.org/officeDocument/2006/relationships/hyperlink" Target="mailto:jhp@taylorisd.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7.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8.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3.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12"/>
          <p:cNvSpPr txBox="1"/>
          <p:nvPr>
            <p:ph type="ctrTitle"/>
          </p:nvPr>
        </p:nvSpPr>
        <p:spPr>
          <a:xfrm>
            <a:off x="309000" y="2105025"/>
            <a:ext cx="8510400" cy="1442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4500"/>
              <a:t>Multi-Year Covid Learning </a:t>
            </a:r>
            <a:r>
              <a:rPr lang="en" sz="4500"/>
              <a:t>Accelerated</a:t>
            </a:r>
            <a:r>
              <a:rPr lang="en" sz="4500"/>
              <a:t> Recovery Plan </a:t>
            </a:r>
            <a:endParaRPr sz="4500"/>
          </a:p>
          <a:p>
            <a:pPr indent="0" lvl="0" marL="0" rtl="0" algn="l">
              <a:spcBef>
                <a:spcPts val="0"/>
              </a:spcBef>
              <a:spcAft>
                <a:spcPts val="0"/>
              </a:spcAft>
              <a:buNone/>
            </a:pPr>
            <a:r>
              <a:t/>
            </a:r>
            <a:endParaRPr sz="4500"/>
          </a:p>
        </p:txBody>
      </p:sp>
      <p:sp>
        <p:nvSpPr>
          <p:cNvPr id="198" name="Google Shape;198;p12"/>
          <p:cNvSpPr txBox="1"/>
          <p:nvPr/>
        </p:nvSpPr>
        <p:spPr>
          <a:xfrm>
            <a:off x="566500" y="4171450"/>
            <a:ext cx="81303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500">
                <a:solidFill>
                  <a:srgbClr val="FFFFFF"/>
                </a:solidFill>
                <a:latin typeface="Varela Round"/>
                <a:ea typeface="Varela Round"/>
                <a:cs typeface="Varela Round"/>
                <a:sym typeface="Varela Round"/>
              </a:rPr>
              <a:t>Board of Trustees Public Hearing, June 14th, 2021</a:t>
            </a:r>
            <a:endParaRPr sz="2500">
              <a:solidFill>
                <a:srgbClr val="FFFFFF"/>
              </a:solidFill>
              <a:latin typeface="Varela Round"/>
              <a:ea typeface="Varela Round"/>
              <a:cs typeface="Varela Round"/>
              <a:sym typeface="Varela Round"/>
            </a:endParaRPr>
          </a:p>
        </p:txBody>
      </p:sp>
      <p:pic>
        <p:nvPicPr>
          <p:cNvPr descr="TaylorISD_TaylorMadeTexas_Color.png" id="199" name="Google Shape;199;p12"/>
          <p:cNvPicPr preferRelativeResize="0"/>
          <p:nvPr/>
        </p:nvPicPr>
        <p:blipFill>
          <a:blip r:embed="rId3">
            <a:alphaModFix/>
          </a:blip>
          <a:stretch>
            <a:fillRect/>
          </a:stretch>
        </p:blipFill>
        <p:spPr>
          <a:xfrm>
            <a:off x="450400" y="227876"/>
            <a:ext cx="1886375" cy="1716575"/>
          </a:xfrm>
          <a:prstGeom prst="rect">
            <a:avLst/>
          </a:prstGeom>
          <a:noFill/>
          <a:ln>
            <a:noFill/>
          </a:ln>
        </p:spPr>
      </p:pic>
      <p:pic>
        <p:nvPicPr>
          <p:cNvPr id="200" name="Google Shape;200;p12"/>
          <p:cNvPicPr preferRelativeResize="0"/>
          <p:nvPr/>
        </p:nvPicPr>
        <p:blipFill rotWithShape="1">
          <a:blip r:embed="rId4">
            <a:alphaModFix/>
          </a:blip>
          <a:srcRect b="27483" l="0" r="0" t="0"/>
          <a:stretch/>
        </p:blipFill>
        <p:spPr>
          <a:xfrm>
            <a:off x="2525425" y="56425"/>
            <a:ext cx="5521352" cy="166607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21"/>
          <p:cNvSpPr txBox="1"/>
          <p:nvPr/>
        </p:nvSpPr>
        <p:spPr>
          <a:xfrm>
            <a:off x="2169400" y="1609350"/>
            <a:ext cx="5240100" cy="113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Varela Round"/>
              <a:ea typeface="Varela Round"/>
              <a:cs typeface="Varela Round"/>
              <a:sym typeface="Varela Round"/>
            </a:endParaRPr>
          </a:p>
        </p:txBody>
      </p:sp>
      <p:sp>
        <p:nvSpPr>
          <p:cNvPr id="265" name="Google Shape;265;p21"/>
          <p:cNvSpPr txBox="1"/>
          <p:nvPr/>
        </p:nvSpPr>
        <p:spPr>
          <a:xfrm>
            <a:off x="1460250" y="1693025"/>
            <a:ext cx="6147600" cy="677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b="1" sz="3200">
              <a:solidFill>
                <a:srgbClr val="FFFFFF"/>
              </a:solidFill>
              <a:latin typeface="Varela Round"/>
              <a:ea typeface="Varela Round"/>
              <a:cs typeface="Varela Round"/>
              <a:sym typeface="Varela Round"/>
            </a:endParaRPr>
          </a:p>
        </p:txBody>
      </p:sp>
      <p:pic>
        <p:nvPicPr>
          <p:cNvPr descr="TaylorISD_NoTag_Color.png" id="266" name="Google Shape;266;p21"/>
          <p:cNvPicPr preferRelativeResize="0"/>
          <p:nvPr/>
        </p:nvPicPr>
        <p:blipFill>
          <a:blip r:embed="rId3">
            <a:alphaModFix/>
          </a:blip>
          <a:stretch>
            <a:fillRect/>
          </a:stretch>
        </p:blipFill>
        <p:spPr>
          <a:xfrm>
            <a:off x="3812279" y="3750250"/>
            <a:ext cx="1580347" cy="1293000"/>
          </a:xfrm>
          <a:prstGeom prst="rect">
            <a:avLst/>
          </a:prstGeom>
          <a:noFill/>
          <a:ln>
            <a:noFill/>
          </a:ln>
        </p:spPr>
      </p:pic>
      <p:sp>
        <p:nvSpPr>
          <p:cNvPr id="267" name="Google Shape;267;p21"/>
          <p:cNvSpPr txBox="1"/>
          <p:nvPr/>
        </p:nvSpPr>
        <p:spPr>
          <a:xfrm>
            <a:off x="1982725" y="1248850"/>
            <a:ext cx="5484900" cy="2031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 sz="2400">
                <a:solidFill>
                  <a:schemeClr val="lt1"/>
                </a:solidFill>
                <a:latin typeface="Varela Round"/>
                <a:ea typeface="Varela Round"/>
                <a:cs typeface="Varela Round"/>
                <a:sym typeface="Varela Round"/>
              </a:rPr>
              <a:t>At this time, I would like to invite anyone to ask a question or give specific input on how Taylor ISD should utilize these additional resources.</a:t>
            </a:r>
            <a:endParaRPr i="1" sz="2400">
              <a:solidFill>
                <a:schemeClr val="lt1"/>
              </a:solidFill>
              <a:latin typeface="Varela Round"/>
              <a:ea typeface="Varela Round"/>
              <a:cs typeface="Varela Round"/>
              <a:sym typeface="Varela Roun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22"/>
          <p:cNvSpPr txBox="1"/>
          <p:nvPr/>
        </p:nvSpPr>
        <p:spPr>
          <a:xfrm>
            <a:off x="1107225" y="1635100"/>
            <a:ext cx="7119900" cy="2016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700">
                <a:solidFill>
                  <a:srgbClr val="FFFFFF"/>
                </a:solidFill>
                <a:latin typeface="Varela Round"/>
                <a:ea typeface="Varela Round"/>
                <a:cs typeface="Varela Round"/>
                <a:sym typeface="Varela Round"/>
              </a:rPr>
              <a:t>For more questions or more information please contact:</a:t>
            </a:r>
            <a:endParaRPr b="1" sz="1700">
              <a:solidFill>
                <a:srgbClr val="FFFFFF"/>
              </a:solidFill>
              <a:latin typeface="Varela Round"/>
              <a:ea typeface="Varela Round"/>
              <a:cs typeface="Varela Round"/>
              <a:sym typeface="Varela Round"/>
            </a:endParaRPr>
          </a:p>
          <a:p>
            <a:pPr indent="0" lvl="0" marL="0" rtl="0" algn="ctr">
              <a:spcBef>
                <a:spcPts val="0"/>
              </a:spcBef>
              <a:spcAft>
                <a:spcPts val="0"/>
              </a:spcAft>
              <a:buNone/>
            </a:pPr>
            <a:r>
              <a:t/>
            </a:r>
            <a:endParaRPr b="1" sz="1700">
              <a:solidFill>
                <a:srgbClr val="FFFFFF"/>
              </a:solidFill>
              <a:latin typeface="Varela Round"/>
              <a:ea typeface="Varela Round"/>
              <a:cs typeface="Varela Round"/>
              <a:sym typeface="Varela Round"/>
            </a:endParaRPr>
          </a:p>
          <a:p>
            <a:pPr indent="0" lvl="0" marL="0" rtl="0" algn="ctr">
              <a:spcBef>
                <a:spcPts val="0"/>
              </a:spcBef>
              <a:spcAft>
                <a:spcPts val="0"/>
              </a:spcAft>
              <a:buNone/>
            </a:pPr>
            <a:r>
              <a:t/>
            </a:r>
            <a:endParaRPr b="1" sz="1700">
              <a:solidFill>
                <a:srgbClr val="FFFFFF"/>
              </a:solidFill>
              <a:latin typeface="Varela Round"/>
              <a:ea typeface="Varela Round"/>
              <a:cs typeface="Varela Round"/>
              <a:sym typeface="Varela Round"/>
            </a:endParaRPr>
          </a:p>
          <a:p>
            <a:pPr indent="0" lvl="0" marL="0" rtl="0" algn="ctr">
              <a:spcBef>
                <a:spcPts val="0"/>
              </a:spcBef>
              <a:spcAft>
                <a:spcPts val="0"/>
              </a:spcAft>
              <a:buNone/>
            </a:pPr>
            <a:r>
              <a:rPr b="1" lang="en" sz="1700">
                <a:solidFill>
                  <a:srgbClr val="FFFFFF"/>
                </a:solidFill>
                <a:latin typeface="Varela Round"/>
                <a:ea typeface="Varela Round"/>
                <a:cs typeface="Varela Round"/>
                <a:sym typeface="Varela Round"/>
              </a:rPr>
              <a:t>Jennifer Patschke</a:t>
            </a:r>
            <a:endParaRPr b="1" sz="1700">
              <a:solidFill>
                <a:srgbClr val="FFFFFF"/>
              </a:solidFill>
              <a:latin typeface="Varela Round"/>
              <a:ea typeface="Varela Round"/>
              <a:cs typeface="Varela Round"/>
              <a:sym typeface="Varela Round"/>
            </a:endParaRPr>
          </a:p>
          <a:p>
            <a:pPr indent="0" lvl="0" marL="0" rtl="0" algn="ctr">
              <a:spcBef>
                <a:spcPts val="0"/>
              </a:spcBef>
              <a:spcAft>
                <a:spcPts val="0"/>
              </a:spcAft>
              <a:buNone/>
            </a:pPr>
            <a:r>
              <a:rPr b="1" lang="en" sz="1700">
                <a:solidFill>
                  <a:srgbClr val="FFFFFF"/>
                </a:solidFill>
                <a:latin typeface="Varela Round"/>
                <a:ea typeface="Varela Round"/>
                <a:cs typeface="Varela Round"/>
                <a:sym typeface="Varela Round"/>
              </a:rPr>
              <a:t>Executive Director of Elementary Schools and Federal Programs</a:t>
            </a:r>
            <a:endParaRPr b="1" sz="1700">
              <a:solidFill>
                <a:srgbClr val="FFFFFF"/>
              </a:solidFill>
              <a:latin typeface="Varela Round"/>
              <a:ea typeface="Varela Round"/>
              <a:cs typeface="Varela Round"/>
              <a:sym typeface="Varela Round"/>
            </a:endParaRPr>
          </a:p>
          <a:p>
            <a:pPr indent="0" lvl="0" marL="0" rtl="0" algn="ctr">
              <a:spcBef>
                <a:spcPts val="0"/>
              </a:spcBef>
              <a:spcAft>
                <a:spcPts val="0"/>
              </a:spcAft>
              <a:buNone/>
            </a:pPr>
            <a:r>
              <a:rPr b="1" lang="en" sz="1700" u="sng">
                <a:solidFill>
                  <a:srgbClr val="FFFFFF"/>
                </a:solidFill>
                <a:latin typeface="Varela Round"/>
                <a:ea typeface="Varela Round"/>
                <a:cs typeface="Varela Round"/>
                <a:sym typeface="Varela Round"/>
                <a:hlinkClick r:id="rId3">
                  <a:extLst>
                    <a:ext uri="{A12FA001-AC4F-418D-AE19-62706E023703}">
                      <ahyp:hlinkClr val="tx"/>
                    </a:ext>
                  </a:extLst>
                </a:hlinkClick>
              </a:rPr>
              <a:t>jhp@taylorisd.org</a:t>
            </a:r>
            <a:endParaRPr b="1" sz="1700">
              <a:solidFill>
                <a:srgbClr val="FFFFFF"/>
              </a:solidFill>
              <a:latin typeface="Varela Round"/>
              <a:ea typeface="Varela Round"/>
              <a:cs typeface="Varela Round"/>
              <a:sym typeface="Varela Round"/>
            </a:endParaRPr>
          </a:p>
          <a:p>
            <a:pPr indent="0" lvl="0" marL="0" rtl="0" algn="ctr">
              <a:spcBef>
                <a:spcPts val="0"/>
              </a:spcBef>
              <a:spcAft>
                <a:spcPts val="0"/>
              </a:spcAft>
              <a:buNone/>
            </a:pPr>
            <a:r>
              <a:rPr b="1" lang="en" sz="1700">
                <a:solidFill>
                  <a:srgbClr val="FFFFFF"/>
                </a:solidFill>
                <a:latin typeface="Varela Round"/>
                <a:ea typeface="Varela Round"/>
                <a:cs typeface="Varela Round"/>
                <a:sym typeface="Varela Round"/>
              </a:rPr>
              <a:t>512-352-6361</a:t>
            </a:r>
            <a:endParaRPr b="1" sz="1700">
              <a:solidFill>
                <a:srgbClr val="FFFFFF"/>
              </a:solidFill>
              <a:latin typeface="Varela Round"/>
              <a:ea typeface="Varela Round"/>
              <a:cs typeface="Varela Round"/>
              <a:sym typeface="Varela Roun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13"/>
          <p:cNvSpPr txBox="1"/>
          <p:nvPr>
            <p:ph type="title"/>
          </p:nvPr>
        </p:nvSpPr>
        <p:spPr>
          <a:xfrm>
            <a:off x="868500" y="25750"/>
            <a:ext cx="7407000" cy="1063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Multi-Year Covid Accelerated Recovery Plan</a:t>
            </a:r>
            <a:endParaRPr/>
          </a:p>
        </p:txBody>
      </p:sp>
      <p:sp>
        <p:nvSpPr>
          <p:cNvPr id="206" name="Google Shape;206;p13"/>
          <p:cNvSpPr txBox="1"/>
          <p:nvPr>
            <p:ph idx="1" type="body"/>
          </p:nvPr>
        </p:nvSpPr>
        <p:spPr>
          <a:xfrm>
            <a:off x="457725" y="1147475"/>
            <a:ext cx="7524600" cy="35133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100">
                <a:solidFill>
                  <a:schemeClr val="dk1"/>
                </a:solidFill>
                <a:latin typeface="Arial"/>
                <a:ea typeface="Arial"/>
                <a:cs typeface="Arial"/>
                <a:sym typeface="Arial"/>
              </a:rPr>
              <a:t>Taylor ISD strives to inspire, equip, and empower every student to achieve their unique potential.  We intentionally empower the whole child based on the following beliefs:</a:t>
            </a:r>
            <a:endParaRPr sz="1100">
              <a:solidFill>
                <a:schemeClr val="dk1"/>
              </a:solidFill>
              <a:latin typeface="Arial"/>
              <a:ea typeface="Arial"/>
              <a:cs typeface="Arial"/>
              <a:sym typeface="Arial"/>
            </a:endParaRPr>
          </a:p>
          <a:p>
            <a:pPr indent="-292100" lvl="0" marL="457200" rtl="0" algn="l">
              <a:lnSpc>
                <a:spcPct val="115000"/>
              </a:lnSpc>
              <a:spcBef>
                <a:spcPts val="0"/>
              </a:spcBef>
              <a:spcAft>
                <a:spcPts val="0"/>
              </a:spcAft>
              <a:buClr>
                <a:schemeClr val="dk1"/>
              </a:buClr>
              <a:buSzPts val="1000"/>
              <a:buFont typeface="Arial"/>
              <a:buChar char="●"/>
            </a:pPr>
            <a:r>
              <a:rPr lang="en" sz="1000">
                <a:solidFill>
                  <a:schemeClr val="dk1"/>
                </a:solidFill>
                <a:latin typeface="Arial"/>
                <a:ea typeface="Arial"/>
                <a:cs typeface="Arial"/>
                <a:sym typeface="Arial"/>
              </a:rPr>
              <a:t>EVERY student has unique potential and shall engage in opportunities to grow in a safe environment through multiple approaches to learning.</a:t>
            </a:r>
            <a:endParaRPr sz="1000">
              <a:solidFill>
                <a:schemeClr val="dk1"/>
              </a:solidFill>
              <a:latin typeface="Arial"/>
              <a:ea typeface="Arial"/>
              <a:cs typeface="Arial"/>
              <a:sym typeface="Arial"/>
            </a:endParaRPr>
          </a:p>
          <a:p>
            <a:pPr indent="-292100" lvl="0" marL="457200" rtl="0" algn="l">
              <a:lnSpc>
                <a:spcPct val="115000"/>
              </a:lnSpc>
              <a:spcBef>
                <a:spcPts val="0"/>
              </a:spcBef>
              <a:spcAft>
                <a:spcPts val="0"/>
              </a:spcAft>
              <a:buClr>
                <a:schemeClr val="dk1"/>
              </a:buClr>
              <a:buSzPts val="1000"/>
              <a:buFont typeface="Arial"/>
              <a:buChar char="●"/>
            </a:pPr>
            <a:r>
              <a:rPr lang="en" sz="1000">
                <a:solidFill>
                  <a:schemeClr val="dk1"/>
                </a:solidFill>
                <a:latin typeface="Arial"/>
                <a:ea typeface="Arial"/>
                <a:cs typeface="Arial"/>
                <a:sym typeface="Arial"/>
              </a:rPr>
              <a:t>Families are partners who will be informed and supported in the educational process to help students discover their unique potential.</a:t>
            </a:r>
            <a:endParaRPr sz="1000">
              <a:solidFill>
                <a:schemeClr val="dk1"/>
              </a:solidFill>
              <a:latin typeface="Arial"/>
              <a:ea typeface="Arial"/>
              <a:cs typeface="Arial"/>
              <a:sym typeface="Arial"/>
            </a:endParaRPr>
          </a:p>
          <a:p>
            <a:pPr indent="-292100" lvl="0" marL="457200" rtl="0" algn="l">
              <a:lnSpc>
                <a:spcPct val="115000"/>
              </a:lnSpc>
              <a:spcBef>
                <a:spcPts val="0"/>
              </a:spcBef>
              <a:spcAft>
                <a:spcPts val="0"/>
              </a:spcAft>
              <a:buClr>
                <a:schemeClr val="dk1"/>
              </a:buClr>
              <a:buSzPts val="1000"/>
              <a:buFont typeface="Arial"/>
              <a:buChar char="●"/>
            </a:pPr>
            <a:r>
              <a:rPr lang="en" sz="1000">
                <a:solidFill>
                  <a:schemeClr val="dk1"/>
                </a:solidFill>
                <a:latin typeface="Arial"/>
                <a:ea typeface="Arial"/>
                <a:cs typeface="Arial"/>
                <a:sym typeface="Arial"/>
              </a:rPr>
              <a:t>Empowered faculty and staff utilize their respected skills to serve as student advocates for the whole child.</a:t>
            </a:r>
            <a:endParaRPr sz="1000">
              <a:solidFill>
                <a:schemeClr val="dk1"/>
              </a:solidFill>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 sz="1100">
                <a:solidFill>
                  <a:schemeClr val="dk1"/>
                </a:solidFill>
                <a:latin typeface="Arial"/>
                <a:ea typeface="Arial"/>
                <a:cs typeface="Arial"/>
                <a:sym typeface="Arial"/>
              </a:rPr>
              <a:t>The COVID-19 pandemic has greatly impacted our students academically, socially and emotionally.  Our data indicates that our students have suffered academic learning loss and as well as the initiative to engage in learning. We believe without significant and sustained interventions, the negative impact on both students and staff will have lasting effects.  We must be prepared to provide additional support in the areas of personnel, technology, learning tools, professional development and additional support in operational costs.  </a:t>
            </a:r>
            <a:r>
              <a:rPr b="1" i="1" lang="en" sz="1100">
                <a:solidFill>
                  <a:schemeClr val="dk1"/>
                </a:solidFill>
                <a:latin typeface="Arial"/>
                <a:ea typeface="Arial"/>
                <a:cs typeface="Arial"/>
                <a:sym typeface="Arial"/>
              </a:rPr>
              <a:t>Through the American Rescue Plan for Elementary and Secondary Schools, Taylor ISD’s anticipated funding is $4,464,477.  </a:t>
            </a:r>
            <a:endParaRPr b="1" i="1" sz="1200">
              <a:solidFill>
                <a:srgbClr val="000000"/>
              </a:solidFill>
            </a:endParaRPr>
          </a:p>
        </p:txBody>
      </p:sp>
      <p:pic>
        <p:nvPicPr>
          <p:cNvPr descr="TaylorISD_NoTag_Color.png" id="207" name="Google Shape;207;p13"/>
          <p:cNvPicPr preferRelativeResize="0"/>
          <p:nvPr/>
        </p:nvPicPr>
        <p:blipFill>
          <a:blip r:embed="rId3">
            <a:alphaModFix/>
          </a:blip>
          <a:stretch>
            <a:fillRect/>
          </a:stretch>
        </p:blipFill>
        <p:spPr>
          <a:xfrm>
            <a:off x="7112950" y="3450943"/>
            <a:ext cx="1961899" cy="160519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14"/>
          <p:cNvSpPr txBox="1"/>
          <p:nvPr>
            <p:ph type="title"/>
          </p:nvPr>
        </p:nvSpPr>
        <p:spPr>
          <a:xfrm>
            <a:off x="900750" y="0"/>
            <a:ext cx="7407000" cy="1063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Guiding Principles for ESSER III</a:t>
            </a:r>
            <a:endParaRPr/>
          </a:p>
        </p:txBody>
      </p:sp>
      <p:pic>
        <p:nvPicPr>
          <p:cNvPr descr="TaylorISD_NoTag_Color.png" id="213" name="Google Shape;213;p14"/>
          <p:cNvPicPr preferRelativeResize="0"/>
          <p:nvPr/>
        </p:nvPicPr>
        <p:blipFill>
          <a:blip r:embed="rId3">
            <a:alphaModFix/>
          </a:blip>
          <a:stretch>
            <a:fillRect/>
          </a:stretch>
        </p:blipFill>
        <p:spPr>
          <a:xfrm>
            <a:off x="7543650" y="3856028"/>
            <a:ext cx="1537625" cy="1258050"/>
          </a:xfrm>
          <a:prstGeom prst="rect">
            <a:avLst/>
          </a:prstGeom>
          <a:noFill/>
          <a:ln>
            <a:noFill/>
          </a:ln>
        </p:spPr>
      </p:pic>
      <p:sp>
        <p:nvSpPr>
          <p:cNvPr id="214" name="Google Shape;214;p14"/>
          <p:cNvSpPr txBox="1"/>
          <p:nvPr/>
        </p:nvSpPr>
        <p:spPr>
          <a:xfrm>
            <a:off x="8227025" y="4332375"/>
            <a:ext cx="3708000" cy="43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Varela Round"/>
              <a:ea typeface="Varela Round"/>
              <a:cs typeface="Varela Round"/>
              <a:sym typeface="Varela Round"/>
            </a:endParaRPr>
          </a:p>
        </p:txBody>
      </p:sp>
      <p:pic>
        <p:nvPicPr>
          <p:cNvPr id="215" name="Google Shape;215;p14"/>
          <p:cNvPicPr preferRelativeResize="0"/>
          <p:nvPr/>
        </p:nvPicPr>
        <p:blipFill>
          <a:blip r:embed="rId4">
            <a:alphaModFix/>
          </a:blip>
          <a:stretch>
            <a:fillRect/>
          </a:stretch>
        </p:blipFill>
        <p:spPr>
          <a:xfrm>
            <a:off x="978000" y="1236300"/>
            <a:ext cx="6721151" cy="379775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15"/>
          <p:cNvSpPr txBox="1"/>
          <p:nvPr>
            <p:ph type="title"/>
          </p:nvPr>
        </p:nvSpPr>
        <p:spPr>
          <a:xfrm>
            <a:off x="868550" y="0"/>
            <a:ext cx="7407000" cy="1063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Planning for the Use of Funds </a:t>
            </a:r>
            <a:endParaRPr/>
          </a:p>
        </p:txBody>
      </p:sp>
      <p:sp>
        <p:nvSpPr>
          <p:cNvPr id="221" name="Google Shape;221;p15"/>
          <p:cNvSpPr txBox="1"/>
          <p:nvPr>
            <p:ph idx="1" type="body"/>
          </p:nvPr>
        </p:nvSpPr>
        <p:spPr>
          <a:xfrm>
            <a:off x="674138" y="1248850"/>
            <a:ext cx="7799100" cy="3677100"/>
          </a:xfrm>
          <a:prstGeom prst="rect">
            <a:avLst/>
          </a:prstGeom>
        </p:spPr>
        <p:txBody>
          <a:bodyPr anchorCtr="0" anchor="t" bIns="91425" lIns="91425" spcFirstLastPara="1" rIns="91425" wrap="square" tIns="91425">
            <a:noAutofit/>
          </a:bodyPr>
          <a:lstStyle/>
          <a:p>
            <a:pPr indent="-330200" lvl="0" marL="457200" rtl="0" algn="l">
              <a:spcBef>
                <a:spcPts val="600"/>
              </a:spcBef>
              <a:spcAft>
                <a:spcPts val="0"/>
              </a:spcAft>
              <a:buClr>
                <a:srgbClr val="000000"/>
              </a:buClr>
              <a:buSzPts val="1600"/>
              <a:buAutoNum type="arabicPeriod"/>
            </a:pPr>
            <a:r>
              <a:rPr lang="en" sz="1600">
                <a:solidFill>
                  <a:srgbClr val="000000"/>
                </a:solidFill>
              </a:rPr>
              <a:t>Stakeholder Meetings</a:t>
            </a:r>
            <a:endParaRPr sz="1600">
              <a:solidFill>
                <a:srgbClr val="000000"/>
              </a:solidFill>
            </a:endParaRPr>
          </a:p>
          <a:p>
            <a:pPr indent="-330200" lvl="0" marL="457200" rtl="0" algn="l">
              <a:spcBef>
                <a:spcPts val="0"/>
              </a:spcBef>
              <a:spcAft>
                <a:spcPts val="0"/>
              </a:spcAft>
              <a:buClr>
                <a:srgbClr val="000000"/>
              </a:buClr>
              <a:buSzPts val="1600"/>
              <a:buAutoNum type="arabicPeriod"/>
            </a:pPr>
            <a:r>
              <a:rPr lang="en" sz="1600">
                <a:solidFill>
                  <a:srgbClr val="000000"/>
                </a:solidFill>
              </a:rPr>
              <a:t>Community Awareness and </a:t>
            </a:r>
            <a:r>
              <a:rPr lang="en" sz="1600">
                <a:solidFill>
                  <a:srgbClr val="000000"/>
                </a:solidFill>
              </a:rPr>
              <a:t>Opportunities for Staff Input</a:t>
            </a:r>
            <a:endParaRPr sz="1600">
              <a:solidFill>
                <a:srgbClr val="000000"/>
              </a:solidFill>
            </a:endParaRPr>
          </a:p>
          <a:p>
            <a:pPr indent="-330200" lvl="0" marL="457200" rtl="0" algn="l">
              <a:spcBef>
                <a:spcPts val="0"/>
              </a:spcBef>
              <a:spcAft>
                <a:spcPts val="0"/>
              </a:spcAft>
              <a:buClr>
                <a:srgbClr val="000000"/>
              </a:buClr>
              <a:buSzPts val="1600"/>
              <a:buAutoNum type="arabicPeriod"/>
            </a:pPr>
            <a:r>
              <a:rPr lang="en" sz="1600">
                <a:solidFill>
                  <a:srgbClr val="000000"/>
                </a:solidFill>
              </a:rPr>
              <a:t>Public Hearing on June 14th, 2021</a:t>
            </a:r>
            <a:endParaRPr sz="1600">
              <a:solidFill>
                <a:srgbClr val="000000"/>
              </a:solidFill>
            </a:endParaRPr>
          </a:p>
          <a:p>
            <a:pPr indent="-330200" lvl="0" marL="457200" rtl="0" algn="l">
              <a:spcBef>
                <a:spcPts val="0"/>
              </a:spcBef>
              <a:spcAft>
                <a:spcPts val="0"/>
              </a:spcAft>
              <a:buClr>
                <a:srgbClr val="000000"/>
              </a:buClr>
              <a:buSzPts val="1600"/>
              <a:buAutoNum type="arabicPeriod"/>
            </a:pPr>
            <a:r>
              <a:rPr lang="en" sz="1600">
                <a:solidFill>
                  <a:srgbClr val="000000"/>
                </a:solidFill>
              </a:rPr>
              <a:t>Coordinating and Aligning the Use of All Federal Funds.</a:t>
            </a:r>
            <a:endParaRPr sz="1600">
              <a:solidFill>
                <a:srgbClr val="000000"/>
              </a:solidFill>
            </a:endParaRPr>
          </a:p>
          <a:p>
            <a:pPr indent="-330200" lvl="0" marL="457200" rtl="0" algn="l">
              <a:spcBef>
                <a:spcPts val="0"/>
              </a:spcBef>
              <a:spcAft>
                <a:spcPts val="0"/>
              </a:spcAft>
              <a:buClr>
                <a:srgbClr val="000000"/>
              </a:buClr>
              <a:buSzPts val="1600"/>
              <a:buAutoNum type="arabicPeriod"/>
            </a:pPr>
            <a:r>
              <a:rPr lang="en" sz="1600">
                <a:solidFill>
                  <a:srgbClr val="000000"/>
                </a:solidFill>
              </a:rPr>
              <a:t>Establish and Post Multi-Year Covid Accelerated Learning Recovery Plan</a:t>
            </a:r>
            <a:endParaRPr sz="1600">
              <a:solidFill>
                <a:srgbClr val="000000"/>
              </a:solidFill>
            </a:endParaRPr>
          </a:p>
          <a:p>
            <a:pPr indent="-330200" lvl="0" marL="457200" rtl="0" algn="l">
              <a:spcBef>
                <a:spcPts val="0"/>
              </a:spcBef>
              <a:spcAft>
                <a:spcPts val="0"/>
              </a:spcAft>
              <a:buClr>
                <a:srgbClr val="000000"/>
              </a:buClr>
              <a:buSzPts val="1600"/>
              <a:buAutoNum type="arabicPeriod"/>
            </a:pPr>
            <a:r>
              <a:rPr lang="en" sz="1600">
                <a:solidFill>
                  <a:srgbClr val="000000"/>
                </a:solidFill>
              </a:rPr>
              <a:t>Establish and Post a Return to In-Person Instruction and Continuity Plan</a:t>
            </a:r>
            <a:endParaRPr sz="1600">
              <a:solidFill>
                <a:srgbClr val="000000"/>
              </a:solidFill>
            </a:endParaRPr>
          </a:p>
          <a:p>
            <a:pPr indent="-330200" lvl="0" marL="457200" rtl="0" algn="l">
              <a:spcBef>
                <a:spcPts val="0"/>
              </a:spcBef>
              <a:spcAft>
                <a:spcPts val="0"/>
              </a:spcAft>
              <a:buClr>
                <a:srgbClr val="000000"/>
              </a:buClr>
              <a:buSzPts val="1600"/>
              <a:buAutoNum type="arabicPeriod"/>
            </a:pPr>
            <a:r>
              <a:rPr lang="en" sz="1600">
                <a:solidFill>
                  <a:srgbClr val="000000"/>
                </a:solidFill>
              </a:rPr>
              <a:t>Create Process to review plan every 6 months for the effectiveness of its implementation.</a:t>
            </a:r>
            <a:endParaRPr sz="1600">
              <a:solidFill>
                <a:srgbClr val="00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16"/>
          <p:cNvSpPr txBox="1"/>
          <p:nvPr>
            <p:ph type="title"/>
          </p:nvPr>
        </p:nvSpPr>
        <p:spPr>
          <a:xfrm>
            <a:off x="868550" y="0"/>
            <a:ext cx="7407000" cy="1063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Coordination of All Federal Funds</a:t>
            </a:r>
            <a:endParaRPr/>
          </a:p>
        </p:txBody>
      </p:sp>
      <p:sp>
        <p:nvSpPr>
          <p:cNvPr id="227" name="Google Shape;227;p16"/>
          <p:cNvSpPr txBox="1"/>
          <p:nvPr>
            <p:ph idx="1" type="body"/>
          </p:nvPr>
        </p:nvSpPr>
        <p:spPr>
          <a:xfrm>
            <a:off x="431300" y="1411400"/>
            <a:ext cx="8149800" cy="3514500"/>
          </a:xfrm>
          <a:prstGeom prst="rect">
            <a:avLst/>
          </a:prstGeom>
        </p:spPr>
        <p:txBody>
          <a:bodyPr anchorCtr="0" anchor="t" bIns="91425" lIns="91425" spcFirstLastPara="1" rIns="91425" wrap="square" tIns="91425">
            <a:noAutofit/>
          </a:bodyPr>
          <a:lstStyle/>
          <a:p>
            <a:pPr indent="-323850" lvl="0" marL="457200" rtl="0" algn="l">
              <a:spcBef>
                <a:spcPts val="600"/>
              </a:spcBef>
              <a:spcAft>
                <a:spcPts val="0"/>
              </a:spcAft>
              <a:buClr>
                <a:srgbClr val="000000"/>
              </a:buClr>
              <a:buSzPts val="1500"/>
              <a:buChar char="●"/>
            </a:pPr>
            <a:r>
              <a:rPr lang="en" sz="1500">
                <a:solidFill>
                  <a:srgbClr val="000000"/>
                </a:solidFill>
              </a:rPr>
              <a:t>2021-2022 - ESSA </a:t>
            </a:r>
            <a:endParaRPr sz="1500">
              <a:solidFill>
                <a:srgbClr val="000000"/>
              </a:solidFill>
            </a:endParaRPr>
          </a:p>
          <a:p>
            <a:pPr indent="-323850" lvl="1" marL="914400" rtl="0" algn="l">
              <a:spcBef>
                <a:spcPts val="0"/>
              </a:spcBef>
              <a:spcAft>
                <a:spcPts val="0"/>
              </a:spcAft>
              <a:buClr>
                <a:srgbClr val="000000"/>
              </a:buClr>
              <a:buSzPts val="1500"/>
              <a:buChar char="○"/>
            </a:pPr>
            <a:r>
              <a:rPr lang="en" sz="1500">
                <a:solidFill>
                  <a:srgbClr val="000000"/>
                </a:solidFill>
              </a:rPr>
              <a:t>Title I - $609,979</a:t>
            </a:r>
            <a:endParaRPr sz="1500">
              <a:solidFill>
                <a:srgbClr val="000000"/>
              </a:solidFill>
            </a:endParaRPr>
          </a:p>
          <a:p>
            <a:pPr indent="-323850" lvl="1" marL="914400" rtl="0" algn="l">
              <a:spcBef>
                <a:spcPts val="0"/>
              </a:spcBef>
              <a:spcAft>
                <a:spcPts val="0"/>
              </a:spcAft>
              <a:buClr>
                <a:srgbClr val="000000"/>
              </a:buClr>
              <a:buSzPts val="1500"/>
              <a:buChar char="○"/>
            </a:pPr>
            <a:r>
              <a:rPr lang="en" sz="1500">
                <a:solidFill>
                  <a:srgbClr val="000000"/>
                </a:solidFill>
              </a:rPr>
              <a:t>Title IPC (Migrant) - $12,075</a:t>
            </a:r>
            <a:endParaRPr sz="1500">
              <a:solidFill>
                <a:srgbClr val="000000"/>
              </a:solidFill>
            </a:endParaRPr>
          </a:p>
          <a:p>
            <a:pPr indent="-323850" lvl="1" marL="914400" rtl="0" algn="l">
              <a:spcBef>
                <a:spcPts val="0"/>
              </a:spcBef>
              <a:spcAft>
                <a:spcPts val="0"/>
              </a:spcAft>
              <a:buClr>
                <a:srgbClr val="000000"/>
              </a:buClr>
              <a:buSzPts val="1500"/>
              <a:buChar char="○"/>
            </a:pPr>
            <a:r>
              <a:rPr lang="en" sz="1500">
                <a:solidFill>
                  <a:srgbClr val="000000"/>
                </a:solidFill>
              </a:rPr>
              <a:t>Title II - $121,511</a:t>
            </a:r>
            <a:endParaRPr sz="1500">
              <a:solidFill>
                <a:srgbClr val="000000"/>
              </a:solidFill>
            </a:endParaRPr>
          </a:p>
          <a:p>
            <a:pPr indent="-323850" lvl="1" marL="914400" rtl="0" algn="l">
              <a:spcBef>
                <a:spcPts val="0"/>
              </a:spcBef>
              <a:spcAft>
                <a:spcPts val="0"/>
              </a:spcAft>
              <a:buClr>
                <a:srgbClr val="000000"/>
              </a:buClr>
              <a:buSzPts val="1500"/>
              <a:buChar char="○"/>
            </a:pPr>
            <a:r>
              <a:rPr lang="en" sz="1500">
                <a:solidFill>
                  <a:srgbClr val="000000"/>
                </a:solidFill>
              </a:rPr>
              <a:t>Title III - $44,467</a:t>
            </a:r>
            <a:endParaRPr sz="1500">
              <a:solidFill>
                <a:srgbClr val="000000"/>
              </a:solidFill>
            </a:endParaRPr>
          </a:p>
          <a:p>
            <a:pPr indent="-323850" lvl="1" marL="914400" rtl="0" algn="l">
              <a:spcBef>
                <a:spcPts val="0"/>
              </a:spcBef>
              <a:spcAft>
                <a:spcPts val="0"/>
              </a:spcAft>
              <a:buClr>
                <a:srgbClr val="000000"/>
              </a:buClr>
              <a:buSzPts val="1500"/>
              <a:buChar char="○"/>
            </a:pPr>
            <a:r>
              <a:rPr lang="en" sz="1500">
                <a:solidFill>
                  <a:srgbClr val="000000"/>
                </a:solidFill>
              </a:rPr>
              <a:t>Title IV - $44,918</a:t>
            </a:r>
            <a:endParaRPr sz="1500">
              <a:solidFill>
                <a:srgbClr val="000000"/>
              </a:solidFill>
            </a:endParaRPr>
          </a:p>
          <a:p>
            <a:pPr indent="-323850" lvl="0" marL="457200" rtl="0" algn="l">
              <a:spcBef>
                <a:spcPts val="0"/>
              </a:spcBef>
              <a:spcAft>
                <a:spcPts val="0"/>
              </a:spcAft>
              <a:buClr>
                <a:srgbClr val="000000"/>
              </a:buClr>
              <a:buSzPts val="1500"/>
              <a:buChar char="●"/>
            </a:pPr>
            <a:r>
              <a:rPr lang="en" sz="1500">
                <a:solidFill>
                  <a:srgbClr val="000000"/>
                </a:solidFill>
              </a:rPr>
              <a:t>ESSER I - March 13, 2020 - September 30, 2022*</a:t>
            </a:r>
            <a:endParaRPr sz="1500">
              <a:solidFill>
                <a:srgbClr val="000000"/>
              </a:solidFill>
            </a:endParaRPr>
          </a:p>
          <a:p>
            <a:pPr indent="-323850" lvl="1" marL="914400" rtl="0" algn="l">
              <a:spcBef>
                <a:spcPts val="0"/>
              </a:spcBef>
              <a:spcAft>
                <a:spcPts val="0"/>
              </a:spcAft>
              <a:buClr>
                <a:srgbClr val="000000"/>
              </a:buClr>
              <a:buSzPts val="1500"/>
              <a:buChar char="○"/>
            </a:pPr>
            <a:r>
              <a:rPr lang="en" sz="1500">
                <a:solidFill>
                  <a:srgbClr val="000000"/>
                </a:solidFill>
              </a:rPr>
              <a:t>$493,249</a:t>
            </a:r>
            <a:endParaRPr sz="1500">
              <a:solidFill>
                <a:srgbClr val="000000"/>
              </a:solidFill>
            </a:endParaRPr>
          </a:p>
          <a:p>
            <a:pPr indent="-323850" lvl="0" marL="457200" rtl="0" algn="l">
              <a:spcBef>
                <a:spcPts val="0"/>
              </a:spcBef>
              <a:spcAft>
                <a:spcPts val="0"/>
              </a:spcAft>
              <a:buClr>
                <a:srgbClr val="000000"/>
              </a:buClr>
              <a:buSzPts val="1500"/>
              <a:buChar char="●"/>
            </a:pPr>
            <a:r>
              <a:rPr lang="en" sz="1500">
                <a:solidFill>
                  <a:srgbClr val="000000"/>
                </a:solidFill>
              </a:rPr>
              <a:t>ESSER II - March 13, 2020 - September 30, 2023*</a:t>
            </a:r>
            <a:endParaRPr sz="1500">
              <a:solidFill>
                <a:srgbClr val="000000"/>
              </a:solidFill>
            </a:endParaRPr>
          </a:p>
          <a:p>
            <a:pPr indent="-323850" lvl="1" marL="914400" rtl="0" algn="l">
              <a:spcBef>
                <a:spcPts val="0"/>
              </a:spcBef>
              <a:spcAft>
                <a:spcPts val="0"/>
              </a:spcAft>
              <a:buClr>
                <a:srgbClr val="000000"/>
              </a:buClr>
              <a:buSzPts val="1500"/>
              <a:buChar char="○"/>
            </a:pPr>
            <a:r>
              <a:rPr lang="en" sz="1500">
                <a:solidFill>
                  <a:srgbClr val="000000"/>
                </a:solidFill>
              </a:rPr>
              <a:t>$2,068,896</a:t>
            </a:r>
            <a:endParaRPr sz="1500">
              <a:solidFill>
                <a:srgbClr val="000000"/>
              </a:solidFill>
            </a:endParaRPr>
          </a:p>
          <a:p>
            <a:pPr indent="-323850" lvl="0" marL="457200" rtl="0" algn="l">
              <a:spcBef>
                <a:spcPts val="0"/>
              </a:spcBef>
              <a:spcAft>
                <a:spcPts val="0"/>
              </a:spcAft>
              <a:buClr>
                <a:srgbClr val="000000"/>
              </a:buClr>
              <a:buSzPts val="1500"/>
              <a:buChar char="●"/>
            </a:pPr>
            <a:r>
              <a:rPr lang="en" sz="1500">
                <a:solidFill>
                  <a:srgbClr val="000000"/>
                </a:solidFill>
              </a:rPr>
              <a:t>ESSER III - March 13, 2020 - September 30, 2024*</a:t>
            </a:r>
            <a:endParaRPr sz="1500">
              <a:solidFill>
                <a:srgbClr val="000000"/>
              </a:solidFill>
            </a:endParaRPr>
          </a:p>
          <a:p>
            <a:pPr indent="-323850" lvl="1" marL="914400" rtl="0" algn="l">
              <a:spcBef>
                <a:spcPts val="0"/>
              </a:spcBef>
              <a:spcAft>
                <a:spcPts val="0"/>
              </a:spcAft>
              <a:buClr>
                <a:srgbClr val="000000"/>
              </a:buClr>
              <a:buSzPts val="1500"/>
              <a:buChar char="○"/>
            </a:pPr>
            <a:r>
              <a:rPr lang="en" sz="1500">
                <a:solidFill>
                  <a:srgbClr val="000000"/>
                </a:solidFill>
              </a:rPr>
              <a:t>$4,646,447</a:t>
            </a:r>
            <a:endParaRPr sz="1500">
              <a:solidFill>
                <a:srgbClr val="000000"/>
              </a:solidFill>
            </a:endParaRPr>
          </a:p>
          <a:p>
            <a:pPr indent="0" lvl="0" marL="0" rtl="0" algn="l">
              <a:spcBef>
                <a:spcPts val="600"/>
              </a:spcBef>
              <a:spcAft>
                <a:spcPts val="0"/>
              </a:spcAft>
              <a:buNone/>
            </a:pPr>
            <a:r>
              <a:t/>
            </a:r>
            <a:endParaRPr sz="1500">
              <a:solidFill>
                <a:srgbClr val="000000"/>
              </a:solidFill>
            </a:endParaRPr>
          </a:p>
          <a:p>
            <a:pPr indent="0" lvl="0" marL="0" rtl="0" algn="l">
              <a:spcBef>
                <a:spcPts val="600"/>
              </a:spcBef>
              <a:spcAft>
                <a:spcPts val="0"/>
              </a:spcAft>
              <a:buNone/>
            </a:pPr>
            <a:r>
              <a:rPr lang="en" sz="1500">
                <a:solidFill>
                  <a:srgbClr val="000000"/>
                </a:solidFill>
              </a:rPr>
              <a:t>*</a:t>
            </a:r>
            <a:r>
              <a:rPr b="1" i="1" lang="en" sz="1500">
                <a:solidFill>
                  <a:srgbClr val="000000"/>
                </a:solidFill>
              </a:rPr>
              <a:t>Amounts may be reduced due to ADA </a:t>
            </a:r>
            <a:r>
              <a:rPr b="1" i="1" lang="en" sz="1500">
                <a:solidFill>
                  <a:srgbClr val="000000"/>
                </a:solidFill>
              </a:rPr>
              <a:t>Hold Harmless</a:t>
            </a:r>
            <a:r>
              <a:rPr b="1" i="1" lang="en" sz="1500">
                <a:solidFill>
                  <a:srgbClr val="000000"/>
                </a:solidFill>
              </a:rPr>
              <a:t> adjustments</a:t>
            </a:r>
            <a:endParaRPr b="1" i="1" sz="1500">
              <a:solidFill>
                <a:srgbClr val="000000"/>
              </a:solidFill>
            </a:endParaRPr>
          </a:p>
          <a:p>
            <a:pPr indent="0" lvl="0" marL="0" rtl="0" algn="l">
              <a:spcBef>
                <a:spcPts val="600"/>
              </a:spcBef>
              <a:spcAft>
                <a:spcPts val="0"/>
              </a:spcAft>
              <a:buNone/>
            </a:pPr>
            <a:r>
              <a:t/>
            </a:r>
            <a:endParaRPr sz="1500">
              <a:solidFill>
                <a:srgbClr val="000000"/>
              </a:solidFill>
            </a:endParaRPr>
          </a:p>
        </p:txBody>
      </p:sp>
      <p:pic>
        <p:nvPicPr>
          <p:cNvPr descr="TaylorISD_NoTag_Color.png" id="228" name="Google Shape;228;p16"/>
          <p:cNvPicPr preferRelativeResize="0"/>
          <p:nvPr/>
        </p:nvPicPr>
        <p:blipFill>
          <a:blip r:embed="rId3">
            <a:alphaModFix/>
          </a:blip>
          <a:stretch>
            <a:fillRect/>
          </a:stretch>
        </p:blipFill>
        <p:spPr>
          <a:xfrm>
            <a:off x="7583275" y="3835750"/>
            <a:ext cx="1491575" cy="12203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17"/>
          <p:cNvSpPr txBox="1"/>
          <p:nvPr>
            <p:ph type="title"/>
          </p:nvPr>
        </p:nvSpPr>
        <p:spPr>
          <a:xfrm>
            <a:off x="457200" y="-1"/>
            <a:ext cx="8229600" cy="1063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ESSER Funding Restrictions</a:t>
            </a:r>
            <a:endParaRPr/>
          </a:p>
        </p:txBody>
      </p:sp>
      <p:pic>
        <p:nvPicPr>
          <p:cNvPr descr="TaylorISD_NoTag_Color.png" id="234" name="Google Shape;234;p17"/>
          <p:cNvPicPr preferRelativeResize="0"/>
          <p:nvPr/>
        </p:nvPicPr>
        <p:blipFill>
          <a:blip r:embed="rId3">
            <a:alphaModFix/>
          </a:blip>
          <a:stretch>
            <a:fillRect/>
          </a:stretch>
        </p:blipFill>
        <p:spPr>
          <a:xfrm>
            <a:off x="7805300" y="3983825"/>
            <a:ext cx="1338700" cy="1095300"/>
          </a:xfrm>
          <a:prstGeom prst="rect">
            <a:avLst/>
          </a:prstGeom>
          <a:noFill/>
          <a:ln>
            <a:noFill/>
          </a:ln>
        </p:spPr>
      </p:pic>
      <p:pic>
        <p:nvPicPr>
          <p:cNvPr id="235" name="Google Shape;235;p17"/>
          <p:cNvPicPr preferRelativeResize="0"/>
          <p:nvPr/>
        </p:nvPicPr>
        <p:blipFill>
          <a:blip r:embed="rId4">
            <a:alphaModFix/>
          </a:blip>
          <a:stretch>
            <a:fillRect/>
          </a:stretch>
        </p:blipFill>
        <p:spPr>
          <a:xfrm>
            <a:off x="656375" y="1214150"/>
            <a:ext cx="7327874" cy="35029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18"/>
          <p:cNvSpPr txBox="1"/>
          <p:nvPr>
            <p:ph type="title"/>
          </p:nvPr>
        </p:nvSpPr>
        <p:spPr>
          <a:xfrm>
            <a:off x="868550" y="0"/>
            <a:ext cx="7407000" cy="1063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latin typeface="Lato"/>
                <a:ea typeface="Lato"/>
                <a:cs typeface="Lato"/>
                <a:sym typeface="Lato"/>
              </a:rPr>
              <a:t>Results of the Community Survey</a:t>
            </a:r>
            <a:endParaRPr>
              <a:solidFill>
                <a:schemeClr val="lt1"/>
              </a:solidFill>
            </a:endParaRPr>
          </a:p>
        </p:txBody>
      </p:sp>
      <p:sp>
        <p:nvSpPr>
          <p:cNvPr id="241" name="Google Shape;241;p18"/>
          <p:cNvSpPr txBox="1"/>
          <p:nvPr>
            <p:ph idx="1" type="body"/>
          </p:nvPr>
        </p:nvSpPr>
        <p:spPr>
          <a:xfrm>
            <a:off x="424875" y="1111275"/>
            <a:ext cx="7961700" cy="35145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t/>
            </a:r>
            <a:endParaRPr sz="1700">
              <a:solidFill>
                <a:srgbClr val="000000"/>
              </a:solidFill>
            </a:endParaRPr>
          </a:p>
        </p:txBody>
      </p:sp>
      <p:pic>
        <p:nvPicPr>
          <p:cNvPr id="242" name="Google Shape;242;p18"/>
          <p:cNvPicPr preferRelativeResize="0"/>
          <p:nvPr/>
        </p:nvPicPr>
        <p:blipFill>
          <a:blip r:embed="rId3">
            <a:alphaModFix/>
          </a:blip>
          <a:stretch>
            <a:fillRect/>
          </a:stretch>
        </p:blipFill>
        <p:spPr>
          <a:xfrm>
            <a:off x="424875" y="1175075"/>
            <a:ext cx="3968151" cy="3221676"/>
          </a:xfrm>
          <a:prstGeom prst="rect">
            <a:avLst/>
          </a:prstGeom>
          <a:noFill/>
          <a:ln>
            <a:noFill/>
          </a:ln>
        </p:spPr>
      </p:pic>
      <p:pic>
        <p:nvPicPr>
          <p:cNvPr id="243" name="Google Shape;243;p18"/>
          <p:cNvPicPr preferRelativeResize="0"/>
          <p:nvPr/>
        </p:nvPicPr>
        <p:blipFill>
          <a:blip r:embed="rId4">
            <a:alphaModFix/>
          </a:blip>
          <a:stretch>
            <a:fillRect/>
          </a:stretch>
        </p:blipFill>
        <p:spPr>
          <a:xfrm>
            <a:off x="4650700" y="1147475"/>
            <a:ext cx="3735874" cy="32216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19"/>
          <p:cNvSpPr txBox="1"/>
          <p:nvPr>
            <p:ph type="title"/>
          </p:nvPr>
        </p:nvSpPr>
        <p:spPr>
          <a:xfrm>
            <a:off x="868550" y="0"/>
            <a:ext cx="7407000" cy="1063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solidFill>
                  <a:schemeClr val="lt1"/>
                </a:solidFill>
                <a:latin typeface="Lato"/>
                <a:ea typeface="Lato"/>
                <a:cs typeface="Lato"/>
                <a:sym typeface="Lato"/>
              </a:rPr>
              <a:t>Results of the Community Survey</a:t>
            </a:r>
            <a:endParaRPr/>
          </a:p>
        </p:txBody>
      </p:sp>
      <p:sp>
        <p:nvSpPr>
          <p:cNvPr id="249" name="Google Shape;249;p19"/>
          <p:cNvSpPr txBox="1"/>
          <p:nvPr>
            <p:ph idx="1" type="body"/>
          </p:nvPr>
        </p:nvSpPr>
        <p:spPr>
          <a:xfrm>
            <a:off x="592250" y="1305625"/>
            <a:ext cx="7683300" cy="36204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t/>
            </a:r>
            <a:endParaRPr/>
          </a:p>
        </p:txBody>
      </p:sp>
      <p:pic>
        <p:nvPicPr>
          <p:cNvPr id="250" name="Google Shape;250;p19"/>
          <p:cNvPicPr preferRelativeResize="0"/>
          <p:nvPr/>
        </p:nvPicPr>
        <p:blipFill>
          <a:blip r:embed="rId3">
            <a:alphaModFix/>
          </a:blip>
          <a:stretch>
            <a:fillRect/>
          </a:stretch>
        </p:blipFill>
        <p:spPr>
          <a:xfrm>
            <a:off x="469700" y="1287875"/>
            <a:ext cx="4068677" cy="3071826"/>
          </a:xfrm>
          <a:prstGeom prst="rect">
            <a:avLst/>
          </a:prstGeom>
          <a:noFill/>
          <a:ln>
            <a:noFill/>
          </a:ln>
        </p:spPr>
      </p:pic>
      <p:pic>
        <p:nvPicPr>
          <p:cNvPr id="251" name="Google Shape;251;p19"/>
          <p:cNvPicPr preferRelativeResize="0"/>
          <p:nvPr/>
        </p:nvPicPr>
        <p:blipFill>
          <a:blip r:embed="rId4">
            <a:alphaModFix/>
          </a:blip>
          <a:stretch>
            <a:fillRect/>
          </a:stretch>
        </p:blipFill>
        <p:spPr>
          <a:xfrm>
            <a:off x="4480450" y="1305625"/>
            <a:ext cx="3909275" cy="303632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20"/>
          <p:cNvSpPr txBox="1"/>
          <p:nvPr>
            <p:ph type="title"/>
          </p:nvPr>
        </p:nvSpPr>
        <p:spPr>
          <a:xfrm>
            <a:off x="704100" y="0"/>
            <a:ext cx="7407000" cy="1063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Taylor ISD’s Use of ESSER III Funds Plan</a:t>
            </a:r>
            <a:endParaRPr/>
          </a:p>
        </p:txBody>
      </p:sp>
      <p:sp>
        <p:nvSpPr>
          <p:cNvPr id="257" name="Google Shape;257;p20"/>
          <p:cNvSpPr txBox="1"/>
          <p:nvPr>
            <p:ph idx="1" type="body"/>
          </p:nvPr>
        </p:nvSpPr>
        <p:spPr>
          <a:xfrm>
            <a:off x="386250" y="1152300"/>
            <a:ext cx="8651700" cy="3849900"/>
          </a:xfrm>
          <a:prstGeom prst="rect">
            <a:avLst/>
          </a:prstGeom>
        </p:spPr>
        <p:txBody>
          <a:bodyPr anchorCtr="0" anchor="t" bIns="91425" lIns="91425" spcFirstLastPara="1" rIns="91425" wrap="square" tIns="91425">
            <a:noAutofit/>
          </a:bodyPr>
          <a:lstStyle/>
          <a:p>
            <a:pPr indent="0" lvl="0" marL="463550" rtl="0" algn="ctr">
              <a:lnSpc>
                <a:spcPct val="115000"/>
              </a:lnSpc>
              <a:spcBef>
                <a:spcPts val="800"/>
              </a:spcBef>
              <a:spcAft>
                <a:spcPts val="0"/>
              </a:spcAft>
              <a:buNone/>
            </a:pPr>
            <a:r>
              <a:t/>
            </a:r>
            <a:endParaRPr b="1" sz="2700"/>
          </a:p>
        </p:txBody>
      </p:sp>
      <p:pic>
        <p:nvPicPr>
          <p:cNvPr descr="TaylorISD_NoTag_Color.png" id="258" name="Google Shape;258;p20"/>
          <p:cNvPicPr preferRelativeResize="0"/>
          <p:nvPr/>
        </p:nvPicPr>
        <p:blipFill>
          <a:blip r:embed="rId3">
            <a:alphaModFix/>
          </a:blip>
          <a:stretch>
            <a:fillRect/>
          </a:stretch>
        </p:blipFill>
        <p:spPr>
          <a:xfrm>
            <a:off x="7435225" y="3698152"/>
            <a:ext cx="1562375" cy="1278300"/>
          </a:xfrm>
          <a:prstGeom prst="rect">
            <a:avLst/>
          </a:prstGeom>
          <a:noFill/>
          <a:ln>
            <a:noFill/>
          </a:ln>
        </p:spPr>
      </p:pic>
      <p:pic>
        <p:nvPicPr>
          <p:cNvPr id="259" name="Google Shape;259;p20"/>
          <p:cNvPicPr preferRelativeResize="0"/>
          <p:nvPr/>
        </p:nvPicPr>
        <p:blipFill>
          <a:blip r:embed="rId4">
            <a:alphaModFix/>
          </a:blip>
          <a:stretch>
            <a:fillRect/>
          </a:stretch>
        </p:blipFill>
        <p:spPr>
          <a:xfrm>
            <a:off x="2279700" y="1183800"/>
            <a:ext cx="4965765" cy="38499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Iras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